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7"/>
  </p:notesMasterIdLst>
  <p:handoutMasterIdLst>
    <p:handoutMasterId r:id="rId148"/>
  </p:handoutMasterIdLst>
  <p:sldIdLst>
    <p:sldId id="584" r:id="rId2"/>
    <p:sldId id="606" r:id="rId3"/>
    <p:sldId id="608" r:id="rId4"/>
    <p:sldId id="607" r:id="rId5"/>
    <p:sldId id="609" r:id="rId6"/>
    <p:sldId id="632" r:id="rId7"/>
    <p:sldId id="633" r:id="rId8"/>
    <p:sldId id="634" r:id="rId9"/>
    <p:sldId id="614" r:id="rId10"/>
    <p:sldId id="631" r:id="rId11"/>
    <p:sldId id="613" r:id="rId12"/>
    <p:sldId id="612" r:id="rId13"/>
    <p:sldId id="617" r:id="rId14"/>
    <p:sldId id="616" r:id="rId15"/>
    <p:sldId id="615" r:id="rId16"/>
    <p:sldId id="639" r:id="rId17"/>
    <p:sldId id="635" r:id="rId18"/>
    <p:sldId id="548" r:id="rId19"/>
    <p:sldId id="551" r:id="rId20"/>
    <p:sldId id="559" r:id="rId21"/>
    <p:sldId id="577" r:id="rId22"/>
    <p:sldId id="621" r:id="rId23"/>
    <p:sldId id="558" r:id="rId24"/>
    <p:sldId id="560" r:id="rId25"/>
    <p:sldId id="561" r:id="rId26"/>
    <p:sldId id="562" r:id="rId27"/>
    <p:sldId id="563" r:id="rId28"/>
    <p:sldId id="564" r:id="rId29"/>
    <p:sldId id="565" r:id="rId30"/>
    <p:sldId id="566" r:id="rId31"/>
    <p:sldId id="567" r:id="rId32"/>
    <p:sldId id="568" r:id="rId33"/>
    <p:sldId id="569" r:id="rId34"/>
    <p:sldId id="622" r:id="rId35"/>
    <p:sldId id="623" r:id="rId36"/>
    <p:sldId id="512" r:id="rId37"/>
    <p:sldId id="513" r:id="rId38"/>
    <p:sldId id="625" r:id="rId39"/>
    <p:sldId id="626" r:id="rId40"/>
    <p:sldId id="570" r:id="rId41"/>
    <p:sldId id="571" r:id="rId42"/>
    <p:sldId id="636" r:id="rId43"/>
    <p:sldId id="578" r:id="rId44"/>
    <p:sldId id="637" r:id="rId45"/>
    <p:sldId id="618" r:id="rId46"/>
    <p:sldId id="572" r:id="rId47"/>
    <p:sldId id="573" r:id="rId48"/>
    <p:sldId id="574" r:id="rId49"/>
    <p:sldId id="575" r:id="rId50"/>
    <p:sldId id="576" r:id="rId51"/>
    <p:sldId id="579" r:id="rId52"/>
    <p:sldId id="580" r:id="rId53"/>
    <p:sldId id="638" r:id="rId54"/>
    <p:sldId id="581" r:id="rId55"/>
    <p:sldId id="586" r:id="rId56"/>
    <p:sldId id="587" r:id="rId57"/>
    <p:sldId id="588" r:id="rId58"/>
    <p:sldId id="589" r:id="rId59"/>
    <p:sldId id="591" r:id="rId60"/>
    <p:sldId id="590" r:id="rId61"/>
    <p:sldId id="592" r:id="rId62"/>
    <p:sldId id="593" r:id="rId63"/>
    <p:sldId id="594" r:id="rId64"/>
    <p:sldId id="595" r:id="rId65"/>
    <p:sldId id="596" r:id="rId66"/>
    <p:sldId id="610" r:id="rId67"/>
    <p:sldId id="619" r:id="rId68"/>
    <p:sldId id="611" r:id="rId69"/>
    <p:sldId id="502" r:id="rId70"/>
    <p:sldId id="511" r:id="rId71"/>
    <p:sldId id="429" r:id="rId72"/>
    <p:sldId id="434" r:id="rId73"/>
    <p:sldId id="438" r:id="rId74"/>
    <p:sldId id="439" r:id="rId75"/>
    <p:sldId id="430" r:id="rId76"/>
    <p:sldId id="436" r:id="rId77"/>
    <p:sldId id="437" r:id="rId78"/>
    <p:sldId id="440" r:id="rId79"/>
    <p:sldId id="441" r:id="rId80"/>
    <p:sldId id="431" r:id="rId81"/>
    <p:sldId id="435" r:id="rId82"/>
    <p:sldId id="432" r:id="rId83"/>
    <p:sldId id="442" r:id="rId84"/>
    <p:sldId id="443" r:id="rId85"/>
    <p:sldId id="433" r:id="rId86"/>
    <p:sldId id="444" r:id="rId87"/>
    <p:sldId id="445" r:id="rId88"/>
    <p:sldId id="446" r:id="rId89"/>
    <p:sldId id="447" r:id="rId90"/>
    <p:sldId id="448" r:id="rId91"/>
    <p:sldId id="449" r:id="rId92"/>
    <p:sldId id="451" r:id="rId93"/>
    <p:sldId id="450" r:id="rId94"/>
    <p:sldId id="452" r:id="rId95"/>
    <p:sldId id="453" r:id="rId96"/>
    <p:sldId id="454" r:id="rId97"/>
    <p:sldId id="550" r:id="rId98"/>
    <p:sldId id="583" r:id="rId99"/>
    <p:sldId id="582" r:id="rId100"/>
    <p:sldId id="515" r:id="rId101"/>
    <p:sldId id="516" r:id="rId102"/>
    <p:sldId id="517" r:id="rId103"/>
    <p:sldId id="519" r:id="rId104"/>
    <p:sldId id="521" r:id="rId105"/>
    <p:sldId id="522" r:id="rId106"/>
    <p:sldId id="523" r:id="rId107"/>
    <p:sldId id="524" r:id="rId108"/>
    <p:sldId id="525" r:id="rId109"/>
    <p:sldId id="526" r:id="rId110"/>
    <p:sldId id="527" r:id="rId111"/>
    <p:sldId id="528" r:id="rId112"/>
    <p:sldId id="529" r:id="rId113"/>
    <p:sldId id="530" r:id="rId114"/>
    <p:sldId id="531" r:id="rId115"/>
    <p:sldId id="532" r:id="rId116"/>
    <p:sldId id="533" r:id="rId117"/>
    <p:sldId id="534" r:id="rId118"/>
    <p:sldId id="520" r:id="rId119"/>
    <p:sldId id="536" r:id="rId120"/>
    <p:sldId id="518" r:id="rId121"/>
    <p:sldId id="535" r:id="rId122"/>
    <p:sldId id="537" r:id="rId123"/>
    <p:sldId id="539" r:id="rId124"/>
    <p:sldId id="541" r:id="rId125"/>
    <p:sldId id="540" r:id="rId126"/>
    <p:sldId id="542" r:id="rId127"/>
    <p:sldId id="543" r:id="rId128"/>
    <p:sldId id="544" r:id="rId129"/>
    <p:sldId id="545" r:id="rId130"/>
    <p:sldId id="546" r:id="rId131"/>
    <p:sldId id="547" r:id="rId132"/>
    <p:sldId id="538" r:id="rId133"/>
    <p:sldId id="620" r:id="rId134"/>
    <p:sldId id="598" r:id="rId135"/>
    <p:sldId id="602" r:id="rId136"/>
    <p:sldId id="599" r:id="rId137"/>
    <p:sldId id="627" r:id="rId138"/>
    <p:sldId id="628" r:id="rId139"/>
    <p:sldId id="630" r:id="rId140"/>
    <p:sldId id="600" r:id="rId141"/>
    <p:sldId id="604" r:id="rId142"/>
    <p:sldId id="601" r:id="rId143"/>
    <p:sldId id="605" r:id="rId144"/>
    <p:sldId id="603" r:id="rId145"/>
    <p:sldId id="585" r:id="rId146"/>
  </p:sldIdLst>
  <p:sldSz cx="9144000" cy="5143500" type="screen16x9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83500"/>
    <a:srgbClr val="F9A818"/>
    <a:srgbClr val="ED4500"/>
    <a:srgbClr val="98AB42"/>
    <a:srgbClr val="569EC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98" autoAdjust="0"/>
    <p:restoredTop sz="95238"/>
  </p:normalViewPr>
  <p:slideViewPr>
    <p:cSldViewPr>
      <p:cViewPr varScale="1">
        <p:scale>
          <a:sx n="148" d="100"/>
          <a:sy n="148" d="100"/>
        </p:scale>
        <p:origin x="576" y="17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3872" y="1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presProps" Target="presProps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viewProps" Target="viewProps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theme" Target="theme/theme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358359-8AF9-42E6-95DA-28B4C0D24F6E}" type="datetimeFigureOut">
              <a:rPr lang="en-US" smtClean="0"/>
              <a:t>7/20/19</a:t>
            </a:fld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273F2B-3B15-489E-8BBB-E3EDF5CBC7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57040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151E3C-25FA-4BA9-80C8-CAFB5A2F9DF0}" type="datetimeFigureOut">
              <a:rPr lang="en-US" smtClean="0"/>
              <a:t>7/20/19</a:t>
            </a:fld>
            <a:endParaRPr 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1E4459-2F9E-477D-A60A-44A2DA3439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8405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1E4459-2F9E-477D-A60A-44A2DA3439D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2843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stackoverflow.com</a:t>
            </a:r>
            <a:r>
              <a:rPr lang="en-US" dirty="0"/>
              <a:t>/questions/27679137/what-does-256-means-for-128-unique-characters-in-ascii-table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1E4459-2F9E-477D-A60A-44A2DA3439D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795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=ygK0YON10sQ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1E4459-2F9E-477D-A60A-44A2DA3439D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3599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docs.oracle.com</a:t>
            </a:r>
            <a:r>
              <a:rPr lang="en-US" dirty="0"/>
              <a:t>/</a:t>
            </a:r>
            <a:r>
              <a:rPr lang="en-US" dirty="0" err="1"/>
              <a:t>javase</a:t>
            </a:r>
            <a:r>
              <a:rPr lang="en-US" dirty="0"/>
              <a:t>/7/docs/</a:t>
            </a:r>
            <a:r>
              <a:rPr lang="en-US" dirty="0" err="1"/>
              <a:t>api</a:t>
            </a:r>
            <a:r>
              <a:rPr lang="en-US" dirty="0"/>
              <a:t>/java/</a:t>
            </a:r>
            <a:r>
              <a:rPr lang="en-US" dirty="0" err="1"/>
              <a:t>util</a:t>
            </a:r>
            <a:r>
              <a:rPr lang="en-US" dirty="0"/>
              <a:t>/</a:t>
            </a:r>
            <a:r>
              <a:rPr lang="en-US" dirty="0" err="1"/>
              <a:t>LinkedList.html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1E4459-2F9E-477D-A60A-44A2DA3439D8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6046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gist.github.com</a:t>
            </a:r>
            <a:r>
              <a:rPr lang="en-US" dirty="0"/>
              <a:t>/psayre23/c30a821239f4818b0709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1E4459-2F9E-477D-A60A-44A2DA3439D8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7829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1E4459-2F9E-477D-A60A-44A2DA3439D8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4139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1E4459-2F9E-477D-A60A-44A2DA3439D8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5120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1E4459-2F9E-477D-A60A-44A2DA3439D8}" type="slidenum">
              <a:rPr lang="en-US" smtClean="0"/>
              <a:t>145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8259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microsoft.com/office/2007/relationships/hdphoto" Target="../media/hdphoto2.wdp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C:\Users\Administrator\Downloads\水印一组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100358">
            <a:off x="-75816" y="477962"/>
            <a:ext cx="2437889" cy="181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C:\Users\Administrator\Downloads\水印一组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100358">
            <a:off x="-81685" y="340219"/>
            <a:ext cx="1978981" cy="147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C:\Users\Administrator\Downloads\水印一组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100358">
            <a:off x="-119678" y="269049"/>
            <a:ext cx="1525422" cy="113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C:\Users\Administrator\Downloads\水印一组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100358">
            <a:off x="6789119" y="4455497"/>
            <a:ext cx="2437889" cy="181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C:\Users\Administrator\Downloads\水印一组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100358">
            <a:off x="7318768" y="4638877"/>
            <a:ext cx="1978981" cy="147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C:\Users\Administrator\Downloads\水印一组.png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100358">
            <a:off x="7912870" y="4768688"/>
            <a:ext cx="1398944" cy="104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52964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刷痕banner矢量素材02.png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rcRect l="2617" t="6208" r="2617" b="72617"/>
          <a:stretch>
            <a:fillRect/>
          </a:stretch>
        </p:blipFill>
        <p:spPr>
          <a:xfrm>
            <a:off x="0" y="0"/>
            <a:ext cx="9144000" cy="627534"/>
          </a:xfrm>
          <a:prstGeom prst="rect">
            <a:avLst/>
          </a:prstGeom>
        </p:spPr>
      </p:pic>
      <p:pic>
        <p:nvPicPr>
          <p:cNvPr id="3" name="图片 2" descr="刷痕banner矢量素材02.png"/>
          <p:cNvPicPr>
            <a:picLocks noChangeAspect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rcRect l="2617" t="22177" r="2617" b="75047"/>
          <a:stretch>
            <a:fillRect/>
          </a:stretch>
        </p:blipFill>
        <p:spPr>
          <a:xfrm flipV="1">
            <a:off x="0" y="5061223"/>
            <a:ext cx="9144000" cy="82277"/>
          </a:xfrm>
          <a:prstGeom prst="rect">
            <a:avLst/>
          </a:prstGeom>
        </p:spPr>
      </p:pic>
      <p:sp>
        <p:nvSpPr>
          <p:cNvPr id="4" name="标题 4"/>
          <p:cNvSpPr>
            <a:spLocks noGrp="1"/>
          </p:cNvSpPr>
          <p:nvPr>
            <p:ph type="title"/>
          </p:nvPr>
        </p:nvSpPr>
        <p:spPr>
          <a:xfrm>
            <a:off x="539552" y="106852"/>
            <a:ext cx="7149480" cy="493167"/>
          </a:xfrm>
          <a:prstGeom prst="rect">
            <a:avLst/>
          </a:prstGeom>
        </p:spPr>
        <p:txBody>
          <a:bodyPr anchor="ctr"/>
          <a:lstStyle>
            <a:lvl1pPr algn="l">
              <a:defRPr sz="200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pic>
        <p:nvPicPr>
          <p:cNvPr id="6" name="Picture 3" descr="C:\Users\Administrator\Desktop\logo_透明底.png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99674"/>
            <a:ext cx="808856" cy="390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5" descr="C:\Users\Administrator\Downloads\水印单个.png"/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343" y="1701461"/>
            <a:ext cx="8666949" cy="3330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" y="321"/>
            <a:ext cx="9142858" cy="514285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539552" y="555526"/>
            <a:ext cx="7416824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3200" dirty="0">
                <a:solidFill>
                  <a:srgbClr val="FFFF00"/>
                </a:solidFill>
              </a:rPr>
              <a:t>商业图使用说明</a:t>
            </a:r>
            <a:endParaRPr lang="en-US" altLang="zh-CN" sz="3200" dirty="0">
              <a:solidFill>
                <a:srgbClr val="FFFF00"/>
              </a:solidFill>
            </a:endParaRPr>
          </a:p>
          <a:p>
            <a:pPr>
              <a:lnSpc>
                <a:spcPct val="200000"/>
              </a:lnSpc>
            </a:pPr>
            <a:r>
              <a:rPr lang="zh-CN" altLang="en-US" dirty="0">
                <a:solidFill>
                  <a:schemeClr val="bg1"/>
                </a:solidFill>
              </a:rPr>
              <a:t>本设计作品中所使用的图片来源于以下网站（图片链接见本页备注），以下网站均有声明：图片为免费无版权图片，并且可以供个人和商业使用，如需确认版权情况，可查看该网站图片版权声明</a:t>
            </a:r>
            <a:endParaRPr lang="en-US" altLang="zh-CN" dirty="0">
              <a:solidFill>
                <a:schemeClr val="bg1"/>
              </a:solidFill>
            </a:endParaRPr>
          </a:p>
          <a:p>
            <a:pPr>
              <a:lnSpc>
                <a:spcPct val="200000"/>
              </a:lnSpc>
            </a:pPr>
            <a:endParaRPr lang="en-US" altLang="zh-CN" dirty="0">
              <a:solidFill>
                <a:schemeClr val="bg1"/>
              </a:solidFill>
            </a:endParaRPr>
          </a:p>
          <a:p>
            <a:pPr>
              <a:lnSpc>
                <a:spcPct val="200000"/>
              </a:lnSpc>
            </a:pPr>
            <a:endParaRPr lang="en-US" altLang="zh-CN" dirty="0">
              <a:solidFill>
                <a:schemeClr val="bg1"/>
              </a:solidFill>
            </a:endParaRPr>
          </a:p>
          <a:p>
            <a:pPr>
              <a:lnSpc>
                <a:spcPct val="200000"/>
              </a:lnSpc>
            </a:pP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539552" y="3435846"/>
            <a:ext cx="71287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本作品使用的免费无版权图片链接地址列表：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1" y="0"/>
            <a:ext cx="9138198" cy="514350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3" r:id="rId2"/>
    <p:sldLayoutId id="2147483655" r:id="rId3"/>
    <p:sldLayoutId id="2147483661" r:id="rId4"/>
    <p:sldLayoutId id="2147483659" r:id="rId5"/>
    <p:sldLayoutId id="2147483662" r:id="rId6"/>
    <p:sldLayoutId id="2147483660" r:id="rId7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jpeg"/><Relationship Id="rId5" Type="http://schemas.openxmlformats.org/officeDocument/2006/relationships/hyperlink" Target="mailto:xc0d3@outlook.com" TargetMode="Externa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jp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jpeg"/><Relationship Id="rId5" Type="http://schemas.openxmlformats.org/officeDocument/2006/relationships/hyperlink" Target="mailto:xc0d3@outlook.com" TargetMode="External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st.github.com/psayre23/c30a821239f4818b0709" TargetMode="Externa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quip.com/aCoTAb1SQfnD" TargetMode="External"/><Relationship Id="rId2" Type="http://schemas.openxmlformats.org/officeDocument/2006/relationships/hyperlink" Target="https://quip.com/XPGSAX98Gb2q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jpeg"/><Relationship Id="rId5" Type="http://schemas.openxmlformats.org/officeDocument/2006/relationships/hyperlink" Target="mailto:xc0d3@outlook.com" TargetMode="External"/><Relationship Id="rId4" Type="http://schemas.microsoft.com/office/2007/relationships/hdphoto" Target="../media/hdphoto1.wdp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aidu.com/s?wd=ASCII%E7%A0%81&amp;tn=SE_PcZhidaonwhc_ngpagmjz&amp;rsv_dl=gh_pc_zhidao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hyperlink" Target="https://www.baidu.com/s?wd=%E6%8B%89%E4%B8%81%E5%AD%97%E6%AF%8D&amp;tn=SE_PcZhidaonwhc_ngpagmjz&amp;rsv_dl=gh_pc_zhidao" TargetMode="External"/><Relationship Id="rId4" Type="http://schemas.openxmlformats.org/officeDocument/2006/relationships/hyperlink" Target="https://www.baidu.com/s?wd=%E7%89%B9%E6%AE%8A%E5%AD%97%E7%AC%A6&amp;tn=SE_PcZhidaonwhc_ngpagmjz&amp;rsv_dl=gh_pc_zhidao" TargetMode="Externa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hyperlink" Target="https://quip.com/aCoTAb1SQfnD" TargetMode="External"/><Relationship Id="rId2" Type="http://schemas.openxmlformats.org/officeDocument/2006/relationships/hyperlink" Target="https://quip.com/XPGSAX98Gb2q" TargetMode="Externa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jpeg"/><Relationship Id="rId5" Type="http://schemas.openxmlformats.org/officeDocument/2006/relationships/hyperlink" Target="mailto:xc0d3@outlook.com" TargetMode="External"/><Relationship Id="rId4" Type="http://schemas.microsoft.com/office/2007/relationships/hdphoto" Target="../media/hdphoto1.wdp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刷痕banner矢量素材02.png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98239" y="577009"/>
            <a:ext cx="7120052" cy="2117890"/>
          </a:xfrm>
          <a:prstGeom prst="rect">
            <a:avLst/>
          </a:prstGeom>
        </p:spPr>
      </p:pic>
      <p:sp>
        <p:nvSpPr>
          <p:cNvPr id="4" name="TextBox 6"/>
          <p:cNvSpPr txBox="1"/>
          <p:nvPr/>
        </p:nvSpPr>
        <p:spPr>
          <a:xfrm>
            <a:off x="2304661" y="1212777"/>
            <a:ext cx="4716000" cy="846354"/>
          </a:xfrm>
          <a:prstGeom prst="rect">
            <a:avLst/>
          </a:prstGeom>
          <a:noFill/>
        </p:spPr>
        <p:txBody>
          <a:bodyPr wrap="square" lIns="0" rIns="0" rtlCol="0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/>
            <a:r>
              <a:rPr lang="en-US" altLang="zh-CN" sz="3600" b="1" spc="-150" dirty="0" err="1">
                <a:solidFill>
                  <a:schemeClr val="bg1"/>
                </a:solidFill>
                <a:latin typeface="+mj-ea"/>
                <a:ea typeface="+mj-ea"/>
              </a:rPr>
              <a:t>Xcode</a:t>
            </a:r>
            <a:r>
              <a:rPr lang="en-US" altLang="zh-CN" sz="3600" b="1" spc="-150" dirty="0">
                <a:solidFill>
                  <a:schemeClr val="bg1"/>
                </a:solidFill>
                <a:latin typeface="+mj-ea"/>
                <a:ea typeface="+mj-ea"/>
              </a:rPr>
              <a:t>  Career Service</a:t>
            </a:r>
            <a:endParaRPr lang="zh-CN" altLang="en-US" sz="3600" b="1" spc="-15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923928" y="3472650"/>
            <a:ext cx="4608512" cy="4177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Hans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有任何问题</a:t>
            </a: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，</a:t>
            </a:r>
            <a:r>
              <a:rPr lang="zh-Hans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请咨询</a:t>
            </a:r>
            <a:r>
              <a:rPr lang="zh-CN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zh-CN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  <a:hlinkClick r:id="rId5"/>
              </a:rPr>
              <a:t>xc0d3@outlook.com</a:t>
            </a:r>
            <a:r>
              <a:rPr lang="zh-CN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endParaRPr lang="en-US" sz="1600" b="1" dirty="0">
              <a:solidFill>
                <a:schemeClr val="tx1">
                  <a:lumMod val="50000"/>
                  <a:lumOff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8" name="Picture 2" descr="C:\Users\Administrator\Desktop\xcode订阅号二维码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4733" y="2859642"/>
            <a:ext cx="1872348" cy="1872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36315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52AC78C-A079-554B-9F87-0D2FE32712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5750"/>
            <a:ext cx="9144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72662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32F6387-7ADF-F44D-AACC-06CC4DF708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6381"/>
            <a:ext cx="9144000" cy="4650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80888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1CCA709-1CBF-534F-AA1A-E9C5AA45A2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203200"/>
            <a:ext cx="7162800" cy="473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98414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DE34B47-177A-0D41-87FD-E85D3FD91AD7}"/>
              </a:ext>
            </a:extLst>
          </p:cNvPr>
          <p:cNvSpPr/>
          <p:nvPr/>
        </p:nvSpPr>
        <p:spPr>
          <a:xfrm>
            <a:off x="539552" y="411510"/>
            <a:ext cx="8136904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rgbClr val="333333"/>
                </a:solidFill>
                <a:latin typeface="Helvetica Neue" panose="02000503000000020004" pitchFamily="2" charset="0"/>
              </a:rPr>
              <a:t>题目大意：</a:t>
            </a:r>
          </a:p>
          <a:p>
            <a:r>
              <a:rPr lang="zh-CN" altLang="en-US" sz="2800" dirty="0">
                <a:solidFill>
                  <a:srgbClr val="303338"/>
                </a:solidFill>
                <a:latin typeface="Open Sans"/>
              </a:rPr>
              <a:t>求数组中的最长“山峰”的长度</a:t>
            </a:r>
          </a:p>
          <a:p>
            <a:r>
              <a:rPr lang="zh-CN" altLang="en-US" sz="2800" dirty="0">
                <a:solidFill>
                  <a:srgbClr val="303338"/>
                </a:solidFill>
                <a:latin typeface="Open Sans"/>
              </a:rPr>
              <a:t>“山峰”的定义为：存在 </a:t>
            </a:r>
            <a:r>
              <a:rPr lang="en-US" altLang="zh-CN" sz="2800" dirty="0">
                <a:solidFill>
                  <a:srgbClr val="303338"/>
                </a:solidFill>
                <a:latin typeface="Open Sans"/>
              </a:rPr>
              <a:t>0 &lt; </a:t>
            </a:r>
            <a:r>
              <a:rPr lang="en-US" sz="2800" dirty="0" err="1">
                <a:solidFill>
                  <a:srgbClr val="303338"/>
                </a:solidFill>
                <a:latin typeface="Open Sans"/>
              </a:rPr>
              <a:t>i</a:t>
            </a:r>
            <a:r>
              <a:rPr lang="en-US" sz="2800" dirty="0">
                <a:solidFill>
                  <a:srgbClr val="303338"/>
                </a:solidFill>
                <a:latin typeface="Open Sans"/>
              </a:rPr>
              <a:t> &lt; </a:t>
            </a:r>
            <a:r>
              <a:rPr lang="en-US" sz="2800" dirty="0" err="1">
                <a:solidFill>
                  <a:srgbClr val="303338"/>
                </a:solidFill>
                <a:latin typeface="Open Sans"/>
              </a:rPr>
              <a:t>B.length</a:t>
            </a:r>
            <a:r>
              <a:rPr lang="en-US" sz="2800" dirty="0">
                <a:solidFill>
                  <a:srgbClr val="303338"/>
                </a:solidFill>
                <a:latin typeface="Open Sans"/>
              </a:rPr>
              <a:t> - 1 </a:t>
            </a:r>
            <a:r>
              <a:rPr lang="zh-CN" altLang="en-US" sz="2800" dirty="0">
                <a:solidFill>
                  <a:srgbClr val="303338"/>
                </a:solidFill>
                <a:latin typeface="Open Sans"/>
              </a:rPr>
              <a:t>使得 </a:t>
            </a:r>
            <a:r>
              <a:rPr lang="en-US" sz="2800" dirty="0">
                <a:solidFill>
                  <a:srgbClr val="303338"/>
                </a:solidFill>
                <a:latin typeface="Open Sans"/>
              </a:rPr>
              <a:t>B[0] &lt; B[1] &lt; ... B[i-1] &lt; B[</a:t>
            </a:r>
            <a:r>
              <a:rPr lang="en-US" sz="2800" dirty="0" err="1">
                <a:solidFill>
                  <a:srgbClr val="303338"/>
                </a:solidFill>
                <a:latin typeface="Open Sans"/>
              </a:rPr>
              <a:t>i</a:t>
            </a:r>
            <a:r>
              <a:rPr lang="en-US" sz="2800" dirty="0">
                <a:solidFill>
                  <a:srgbClr val="303338"/>
                </a:solidFill>
                <a:latin typeface="Open Sans"/>
              </a:rPr>
              <a:t>] &gt; B[i+1] &gt; ... &gt; B[</a:t>
            </a:r>
            <a:r>
              <a:rPr lang="en-US" sz="2800" dirty="0" err="1">
                <a:solidFill>
                  <a:srgbClr val="303338"/>
                </a:solidFill>
                <a:latin typeface="Open Sans"/>
              </a:rPr>
              <a:t>B.length</a:t>
            </a:r>
            <a:r>
              <a:rPr lang="en-US" sz="2800" dirty="0">
                <a:solidFill>
                  <a:srgbClr val="303338"/>
                </a:solidFill>
                <a:latin typeface="Open Sans"/>
              </a:rPr>
              <a:t> - 1]</a:t>
            </a:r>
          </a:p>
          <a:p>
            <a:endParaRPr lang="en-US" sz="2800" dirty="0">
              <a:solidFill>
                <a:srgbClr val="303338"/>
              </a:solidFill>
              <a:latin typeface="Open Sans"/>
            </a:endParaRPr>
          </a:p>
          <a:p>
            <a:r>
              <a:rPr lang="zh-CN" altLang="en-US" sz="2800" b="1" dirty="0">
                <a:solidFill>
                  <a:srgbClr val="333333"/>
                </a:solidFill>
                <a:latin typeface="Helvetica Neue" panose="02000503000000020004" pitchFamily="2" charset="0"/>
              </a:rPr>
              <a:t>解题思路：</a:t>
            </a:r>
          </a:p>
          <a:p>
            <a:r>
              <a:rPr lang="zh-CN" altLang="en-US" sz="2800" dirty="0">
                <a:solidFill>
                  <a:srgbClr val="303338"/>
                </a:solidFill>
                <a:latin typeface="Open Sans"/>
              </a:rPr>
              <a:t>分别从左往右、从右往左遍历数组</a:t>
            </a:r>
          </a:p>
          <a:p>
            <a:r>
              <a:rPr lang="zh-CN" altLang="en-US" sz="2800" dirty="0">
                <a:solidFill>
                  <a:srgbClr val="303338"/>
                </a:solidFill>
                <a:latin typeface="Open Sans"/>
              </a:rPr>
              <a:t>辅助数组</a:t>
            </a:r>
            <a:r>
              <a:rPr lang="en-US" sz="2800" dirty="0">
                <a:solidFill>
                  <a:srgbClr val="303338"/>
                </a:solidFill>
                <a:latin typeface="Open Sans"/>
              </a:rPr>
              <a:t>left</a:t>
            </a:r>
            <a:r>
              <a:rPr lang="zh-CN" altLang="en-US" sz="2800" dirty="0">
                <a:solidFill>
                  <a:srgbClr val="303338"/>
                </a:solidFill>
                <a:latin typeface="Open Sans"/>
              </a:rPr>
              <a:t>记录某数字左侧的最长递增子串的长度</a:t>
            </a:r>
          </a:p>
          <a:p>
            <a:r>
              <a:rPr lang="zh-CN" altLang="en-US" sz="2800" dirty="0">
                <a:solidFill>
                  <a:srgbClr val="303338"/>
                </a:solidFill>
                <a:latin typeface="Open Sans"/>
              </a:rPr>
              <a:t>辅助数组</a:t>
            </a:r>
            <a:r>
              <a:rPr lang="en-US" sz="2800" dirty="0">
                <a:solidFill>
                  <a:srgbClr val="303338"/>
                </a:solidFill>
                <a:latin typeface="Open Sans"/>
              </a:rPr>
              <a:t>right</a:t>
            </a:r>
            <a:r>
              <a:rPr lang="zh-CN" altLang="en-US" sz="2800" dirty="0">
                <a:solidFill>
                  <a:srgbClr val="303338"/>
                </a:solidFill>
                <a:latin typeface="Open Sans"/>
              </a:rPr>
              <a:t>记录数字右侧的最长递减子串的长度</a:t>
            </a:r>
            <a:endParaRPr lang="zh-CN" altLang="en-US" sz="2800" b="0" i="0" dirty="0">
              <a:solidFill>
                <a:srgbClr val="303338"/>
              </a:solidFill>
              <a:effectLst/>
              <a:latin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60153868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A4BECD3-2307-B142-B384-D9CBD0E3A5C8}"/>
              </a:ext>
            </a:extLst>
          </p:cNvPr>
          <p:cNvSpPr txBox="1"/>
          <p:nvPr/>
        </p:nvSpPr>
        <p:spPr>
          <a:xfrm>
            <a:off x="2158361" y="3663974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(1, 1)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547A711-1884-8949-83C2-AA209B6AE008}"/>
              </a:ext>
            </a:extLst>
          </p:cNvPr>
          <p:cNvCxnSpPr>
            <a:cxnSpLocks/>
          </p:cNvCxnSpPr>
          <p:nvPr/>
        </p:nvCxnSpPr>
        <p:spPr>
          <a:xfrm>
            <a:off x="1619672" y="4731990"/>
            <a:ext cx="417646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C472E45-CE46-BF4C-AC58-5A53687A04A8}"/>
              </a:ext>
            </a:extLst>
          </p:cNvPr>
          <p:cNvCxnSpPr>
            <a:cxnSpLocks/>
          </p:cNvCxnSpPr>
          <p:nvPr/>
        </p:nvCxnSpPr>
        <p:spPr>
          <a:xfrm flipV="1">
            <a:off x="1619672" y="627534"/>
            <a:ext cx="0" cy="41044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A84819F-96D8-4642-8F9D-FAB4425E5EA3}"/>
              </a:ext>
            </a:extLst>
          </p:cNvPr>
          <p:cNvSpPr txBox="1"/>
          <p:nvPr/>
        </p:nvSpPr>
        <p:spPr>
          <a:xfrm>
            <a:off x="2881636" y="2028441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</a:t>
            </a:r>
            <a:r>
              <a:rPr lang="en-US" altLang="zh-Hans" dirty="0"/>
              <a:t>2</a:t>
            </a:r>
            <a:r>
              <a:rPr lang="en-US" dirty="0"/>
              <a:t>, </a:t>
            </a:r>
            <a:r>
              <a:rPr lang="en-US" altLang="zh-Hans" dirty="0"/>
              <a:t>4</a:t>
            </a:r>
            <a:r>
              <a:rPr lang="en-US" dirty="0"/>
              <a:t>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A77BECF-5322-D74A-937D-E8CC441A3369}"/>
              </a:ext>
            </a:extLst>
          </p:cNvPr>
          <p:cNvSpPr txBox="1"/>
          <p:nvPr/>
        </p:nvSpPr>
        <p:spPr>
          <a:xfrm>
            <a:off x="5789240" y="3707906"/>
            <a:ext cx="28985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y: [</a:t>
            </a:r>
            <a:r>
              <a:rPr lang="en-US" altLang="zh-Hans" sz="2400" dirty="0"/>
              <a:t>2</a:t>
            </a:r>
            <a:r>
              <a:rPr lang="en-US" sz="2400" dirty="0"/>
              <a:t>, 1, </a:t>
            </a:r>
            <a:r>
              <a:rPr lang="en-US" altLang="zh-Hans" sz="2400" dirty="0"/>
              <a:t>4</a:t>
            </a:r>
            <a:r>
              <a:rPr lang="en-US" sz="2400" dirty="0"/>
              <a:t>, </a:t>
            </a:r>
            <a:r>
              <a:rPr lang="en-US" altLang="zh-Hans" sz="2400" dirty="0"/>
              <a:t>7,</a:t>
            </a:r>
            <a:r>
              <a:rPr lang="zh-Hans" altLang="en-US" sz="2400" dirty="0"/>
              <a:t> </a:t>
            </a:r>
            <a:r>
              <a:rPr lang="en-US" sz="2400" dirty="0"/>
              <a:t>3</a:t>
            </a:r>
            <a:r>
              <a:rPr lang="en-US" altLang="zh-Hans" sz="2400" dirty="0"/>
              <a:t>,</a:t>
            </a:r>
            <a:r>
              <a:rPr lang="zh-Hans" altLang="en-US" sz="2400" dirty="0"/>
              <a:t> </a:t>
            </a:r>
            <a:r>
              <a:rPr lang="en-US" altLang="zh-Hans" sz="2400" dirty="0"/>
              <a:t>2,</a:t>
            </a:r>
            <a:r>
              <a:rPr lang="zh-Hans" altLang="en-US" sz="2400" dirty="0"/>
              <a:t> </a:t>
            </a:r>
            <a:r>
              <a:rPr lang="en-US" altLang="zh-Hans" sz="2400" dirty="0"/>
              <a:t>5</a:t>
            </a:r>
            <a:r>
              <a:rPr lang="en-US" sz="2400" dirty="0"/>
              <a:t>]</a:t>
            </a:r>
          </a:p>
          <a:p>
            <a:r>
              <a:rPr lang="en-US" sz="2400" dirty="0"/>
              <a:t>x: [</a:t>
            </a:r>
            <a:r>
              <a:rPr lang="en-US" altLang="zh-Hans" sz="2400" dirty="0"/>
              <a:t>0,</a:t>
            </a:r>
            <a:r>
              <a:rPr lang="zh-Hans" altLang="en-US" sz="2400" dirty="0"/>
              <a:t> </a:t>
            </a:r>
            <a:r>
              <a:rPr lang="en-US" sz="2400" dirty="0"/>
              <a:t>1, 2, 3, 4</a:t>
            </a:r>
            <a:r>
              <a:rPr lang="en-US" altLang="zh-Hans" sz="2400" dirty="0"/>
              <a:t>,</a:t>
            </a:r>
            <a:r>
              <a:rPr lang="zh-Hans" altLang="en-US" sz="2400" dirty="0"/>
              <a:t> </a:t>
            </a:r>
            <a:r>
              <a:rPr lang="en-US" altLang="zh-Hans" sz="2400" dirty="0"/>
              <a:t>5,</a:t>
            </a:r>
            <a:r>
              <a:rPr lang="zh-Hans" altLang="en-US" sz="2400" dirty="0"/>
              <a:t> </a:t>
            </a:r>
            <a:r>
              <a:rPr lang="en-US" altLang="zh-Hans" sz="2400" dirty="0"/>
              <a:t>6</a:t>
            </a:r>
            <a:r>
              <a:rPr lang="en-US" sz="2400" dirty="0"/>
              <a:t>]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A5F2995-E102-3549-BC41-B582DC0ABF61}"/>
              </a:ext>
            </a:extLst>
          </p:cNvPr>
          <p:cNvSpPr/>
          <p:nvPr/>
        </p:nvSpPr>
        <p:spPr>
          <a:xfrm>
            <a:off x="1547664" y="3591966"/>
            <a:ext cx="144016" cy="14401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51C87AD-471D-EC4C-8A14-B97C13DBC83B}"/>
              </a:ext>
            </a:extLst>
          </p:cNvPr>
          <p:cNvSpPr/>
          <p:nvPr/>
        </p:nvSpPr>
        <p:spPr>
          <a:xfrm>
            <a:off x="4250786" y="3016374"/>
            <a:ext cx="144016" cy="14401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86F3746-20EF-6344-92D6-5AF39E66FE4B}"/>
              </a:ext>
            </a:extLst>
          </p:cNvPr>
          <p:cNvSpPr/>
          <p:nvPr/>
        </p:nvSpPr>
        <p:spPr>
          <a:xfrm>
            <a:off x="5000853" y="3591966"/>
            <a:ext cx="144016" cy="14401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E977F80-AD1F-6946-AF0C-70694DBCDB1F}"/>
              </a:ext>
            </a:extLst>
          </p:cNvPr>
          <p:cNvSpPr/>
          <p:nvPr/>
        </p:nvSpPr>
        <p:spPr>
          <a:xfrm>
            <a:off x="5724128" y="1812418"/>
            <a:ext cx="144016" cy="14401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F3D64CF-5914-AA4C-A3F7-72741AE83DBC}"/>
              </a:ext>
            </a:extLst>
          </p:cNvPr>
          <p:cNvSpPr/>
          <p:nvPr/>
        </p:nvSpPr>
        <p:spPr>
          <a:xfrm>
            <a:off x="3736865" y="771550"/>
            <a:ext cx="144016" cy="14401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AF747CE3-1170-9043-9ADB-B2103C1D2FBD}"/>
              </a:ext>
            </a:extLst>
          </p:cNvPr>
          <p:cNvSpPr/>
          <p:nvPr/>
        </p:nvSpPr>
        <p:spPr>
          <a:xfrm>
            <a:off x="2972780" y="2424904"/>
            <a:ext cx="144016" cy="14401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155156E6-EDE7-B243-9760-354C729B756D}"/>
              </a:ext>
            </a:extLst>
          </p:cNvPr>
          <p:cNvSpPr/>
          <p:nvPr/>
        </p:nvSpPr>
        <p:spPr>
          <a:xfrm>
            <a:off x="2198179" y="4070686"/>
            <a:ext cx="144016" cy="14401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819DDEC-C60C-4A47-8B42-85843C582F62}"/>
              </a:ext>
            </a:extLst>
          </p:cNvPr>
          <p:cNvSpPr txBox="1"/>
          <p:nvPr/>
        </p:nvSpPr>
        <p:spPr>
          <a:xfrm>
            <a:off x="1604816" y="3160390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</a:t>
            </a:r>
            <a:r>
              <a:rPr lang="en-US" altLang="zh-Hans" dirty="0"/>
              <a:t>0</a:t>
            </a:r>
            <a:r>
              <a:rPr lang="en-US" dirty="0"/>
              <a:t>, </a:t>
            </a:r>
            <a:r>
              <a:rPr lang="en-US" altLang="zh-Hans" dirty="0"/>
              <a:t>2</a:t>
            </a:r>
            <a:r>
              <a:rPr lang="en-US" dirty="0"/>
              <a:t>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36BDCAB-D716-544F-89CF-091AA3C9FB57}"/>
              </a:ext>
            </a:extLst>
          </p:cNvPr>
          <p:cNvSpPr txBox="1"/>
          <p:nvPr/>
        </p:nvSpPr>
        <p:spPr>
          <a:xfrm>
            <a:off x="3849764" y="610642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</a:t>
            </a:r>
            <a:r>
              <a:rPr lang="en-US" altLang="zh-Hans" dirty="0"/>
              <a:t>3</a:t>
            </a:r>
            <a:r>
              <a:rPr lang="en-US" dirty="0"/>
              <a:t>, </a:t>
            </a:r>
            <a:r>
              <a:rPr lang="en-US" altLang="zh-Hans" dirty="0"/>
              <a:t>7</a:t>
            </a:r>
            <a:r>
              <a:rPr lang="en-US" dirty="0"/>
              <a:t>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240DD5-EAD2-504F-9CEE-ABE478320186}"/>
              </a:ext>
            </a:extLst>
          </p:cNvPr>
          <p:cNvSpPr txBox="1"/>
          <p:nvPr/>
        </p:nvSpPr>
        <p:spPr>
          <a:xfrm>
            <a:off x="4033164" y="2568920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</a:t>
            </a:r>
            <a:r>
              <a:rPr lang="en-US" altLang="zh-Hans" dirty="0"/>
              <a:t>4</a:t>
            </a:r>
            <a:r>
              <a:rPr lang="en-US" dirty="0"/>
              <a:t>, </a:t>
            </a:r>
            <a:r>
              <a:rPr lang="en-US" altLang="zh-Hans" dirty="0"/>
              <a:t>3</a:t>
            </a:r>
            <a:r>
              <a:rPr lang="en-US" dirty="0"/>
              <a:t>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DDAC975-4C78-554F-AF89-23FF05784B25}"/>
              </a:ext>
            </a:extLst>
          </p:cNvPr>
          <p:cNvSpPr txBox="1"/>
          <p:nvPr/>
        </p:nvSpPr>
        <p:spPr>
          <a:xfrm>
            <a:off x="5072861" y="3195550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</a:t>
            </a:r>
            <a:r>
              <a:rPr lang="en-US" altLang="zh-Hans" dirty="0"/>
              <a:t>5</a:t>
            </a:r>
            <a:r>
              <a:rPr lang="en-US" dirty="0"/>
              <a:t>, </a:t>
            </a:r>
            <a:r>
              <a:rPr lang="en-US" altLang="zh-Hans" dirty="0"/>
              <a:t>2</a:t>
            </a:r>
            <a:r>
              <a:rPr lang="en-US" dirty="0"/>
              <a:t>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81F480D-E034-F445-995E-E651CE5D7700}"/>
              </a:ext>
            </a:extLst>
          </p:cNvPr>
          <p:cNvSpPr txBox="1"/>
          <p:nvPr/>
        </p:nvSpPr>
        <p:spPr>
          <a:xfrm>
            <a:off x="5652120" y="1443086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</a:t>
            </a:r>
            <a:r>
              <a:rPr lang="en-US" altLang="zh-Hans" dirty="0"/>
              <a:t>6</a:t>
            </a:r>
            <a:r>
              <a:rPr lang="en-US" dirty="0"/>
              <a:t>, </a:t>
            </a:r>
            <a:r>
              <a:rPr lang="en-US" altLang="zh-Hans" dirty="0"/>
              <a:t>5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91068251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A4BECD3-2307-B142-B384-D9CBD0E3A5C8}"/>
              </a:ext>
            </a:extLst>
          </p:cNvPr>
          <p:cNvSpPr txBox="1"/>
          <p:nvPr/>
        </p:nvSpPr>
        <p:spPr>
          <a:xfrm>
            <a:off x="1438281" y="3663974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(1, 1)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547A711-1884-8949-83C2-AA209B6AE008}"/>
              </a:ext>
            </a:extLst>
          </p:cNvPr>
          <p:cNvCxnSpPr>
            <a:cxnSpLocks/>
          </p:cNvCxnSpPr>
          <p:nvPr/>
        </p:nvCxnSpPr>
        <p:spPr>
          <a:xfrm>
            <a:off x="899592" y="4731990"/>
            <a:ext cx="417646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C472E45-CE46-BF4C-AC58-5A53687A04A8}"/>
              </a:ext>
            </a:extLst>
          </p:cNvPr>
          <p:cNvCxnSpPr>
            <a:cxnSpLocks/>
          </p:cNvCxnSpPr>
          <p:nvPr/>
        </p:nvCxnSpPr>
        <p:spPr>
          <a:xfrm flipV="1">
            <a:off x="899592" y="627534"/>
            <a:ext cx="0" cy="41044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A84819F-96D8-4642-8F9D-FAB4425E5EA3}"/>
              </a:ext>
            </a:extLst>
          </p:cNvPr>
          <p:cNvSpPr txBox="1"/>
          <p:nvPr/>
        </p:nvSpPr>
        <p:spPr>
          <a:xfrm>
            <a:off x="2161556" y="2028441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</a:t>
            </a:r>
            <a:r>
              <a:rPr lang="en-US" altLang="zh-Hans" dirty="0"/>
              <a:t>2</a:t>
            </a:r>
            <a:r>
              <a:rPr lang="en-US" dirty="0"/>
              <a:t>, </a:t>
            </a:r>
            <a:r>
              <a:rPr lang="en-US" altLang="zh-Hans" dirty="0"/>
              <a:t>4</a:t>
            </a:r>
            <a:r>
              <a:rPr lang="en-US" dirty="0"/>
              <a:t>)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A5F2995-E102-3549-BC41-B582DC0ABF61}"/>
              </a:ext>
            </a:extLst>
          </p:cNvPr>
          <p:cNvSpPr/>
          <p:nvPr/>
        </p:nvSpPr>
        <p:spPr>
          <a:xfrm>
            <a:off x="827584" y="3591966"/>
            <a:ext cx="144016" cy="14401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51C87AD-471D-EC4C-8A14-B97C13DBC83B}"/>
              </a:ext>
            </a:extLst>
          </p:cNvPr>
          <p:cNvSpPr/>
          <p:nvPr/>
        </p:nvSpPr>
        <p:spPr>
          <a:xfrm>
            <a:off x="3530706" y="3016374"/>
            <a:ext cx="144016" cy="14401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86F3746-20EF-6344-92D6-5AF39E66FE4B}"/>
              </a:ext>
            </a:extLst>
          </p:cNvPr>
          <p:cNvSpPr/>
          <p:nvPr/>
        </p:nvSpPr>
        <p:spPr>
          <a:xfrm>
            <a:off x="4280773" y="3591966"/>
            <a:ext cx="144016" cy="14401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E977F80-AD1F-6946-AF0C-70694DBCDB1F}"/>
              </a:ext>
            </a:extLst>
          </p:cNvPr>
          <p:cNvSpPr/>
          <p:nvPr/>
        </p:nvSpPr>
        <p:spPr>
          <a:xfrm>
            <a:off x="5004048" y="1812418"/>
            <a:ext cx="144016" cy="14401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F3D64CF-5914-AA4C-A3F7-72741AE83DBC}"/>
              </a:ext>
            </a:extLst>
          </p:cNvPr>
          <p:cNvSpPr/>
          <p:nvPr/>
        </p:nvSpPr>
        <p:spPr>
          <a:xfrm>
            <a:off x="3016785" y="771550"/>
            <a:ext cx="144016" cy="14401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AF747CE3-1170-9043-9ADB-B2103C1D2FBD}"/>
              </a:ext>
            </a:extLst>
          </p:cNvPr>
          <p:cNvSpPr/>
          <p:nvPr/>
        </p:nvSpPr>
        <p:spPr>
          <a:xfrm>
            <a:off x="2252700" y="2424904"/>
            <a:ext cx="144016" cy="14401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155156E6-EDE7-B243-9760-354C729B756D}"/>
              </a:ext>
            </a:extLst>
          </p:cNvPr>
          <p:cNvSpPr/>
          <p:nvPr/>
        </p:nvSpPr>
        <p:spPr>
          <a:xfrm>
            <a:off x="1478099" y="4070686"/>
            <a:ext cx="144016" cy="14401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819DDEC-C60C-4A47-8B42-85843C582F62}"/>
              </a:ext>
            </a:extLst>
          </p:cNvPr>
          <p:cNvSpPr txBox="1"/>
          <p:nvPr/>
        </p:nvSpPr>
        <p:spPr>
          <a:xfrm>
            <a:off x="884736" y="3160390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</a:t>
            </a:r>
            <a:r>
              <a:rPr lang="en-US" altLang="zh-Hans" dirty="0"/>
              <a:t>0</a:t>
            </a:r>
            <a:r>
              <a:rPr lang="en-US" dirty="0"/>
              <a:t>, </a:t>
            </a:r>
            <a:r>
              <a:rPr lang="en-US" altLang="zh-Hans" dirty="0"/>
              <a:t>2</a:t>
            </a:r>
            <a:r>
              <a:rPr lang="en-US" dirty="0"/>
              <a:t>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36BDCAB-D716-544F-89CF-091AA3C9FB57}"/>
              </a:ext>
            </a:extLst>
          </p:cNvPr>
          <p:cNvSpPr txBox="1"/>
          <p:nvPr/>
        </p:nvSpPr>
        <p:spPr>
          <a:xfrm>
            <a:off x="3129684" y="610642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</a:t>
            </a:r>
            <a:r>
              <a:rPr lang="en-US" altLang="zh-Hans" dirty="0"/>
              <a:t>3</a:t>
            </a:r>
            <a:r>
              <a:rPr lang="en-US" dirty="0"/>
              <a:t>, </a:t>
            </a:r>
            <a:r>
              <a:rPr lang="en-US" altLang="zh-Hans" dirty="0"/>
              <a:t>7</a:t>
            </a:r>
            <a:r>
              <a:rPr lang="en-US" dirty="0"/>
              <a:t>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240DD5-EAD2-504F-9CEE-ABE478320186}"/>
              </a:ext>
            </a:extLst>
          </p:cNvPr>
          <p:cNvSpPr txBox="1"/>
          <p:nvPr/>
        </p:nvSpPr>
        <p:spPr>
          <a:xfrm>
            <a:off x="3313084" y="2568920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</a:t>
            </a:r>
            <a:r>
              <a:rPr lang="en-US" altLang="zh-Hans" dirty="0"/>
              <a:t>4</a:t>
            </a:r>
            <a:r>
              <a:rPr lang="en-US" dirty="0"/>
              <a:t>, </a:t>
            </a:r>
            <a:r>
              <a:rPr lang="en-US" altLang="zh-Hans" dirty="0"/>
              <a:t>3</a:t>
            </a:r>
            <a:r>
              <a:rPr lang="en-US" dirty="0"/>
              <a:t>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DDAC975-4C78-554F-AF89-23FF05784B25}"/>
              </a:ext>
            </a:extLst>
          </p:cNvPr>
          <p:cNvSpPr txBox="1"/>
          <p:nvPr/>
        </p:nvSpPr>
        <p:spPr>
          <a:xfrm>
            <a:off x="4352781" y="3195550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</a:t>
            </a:r>
            <a:r>
              <a:rPr lang="en-US" altLang="zh-Hans" dirty="0"/>
              <a:t>5</a:t>
            </a:r>
            <a:r>
              <a:rPr lang="en-US" dirty="0"/>
              <a:t>, </a:t>
            </a:r>
            <a:r>
              <a:rPr lang="en-US" altLang="zh-Hans" dirty="0"/>
              <a:t>2</a:t>
            </a:r>
            <a:r>
              <a:rPr lang="en-US" dirty="0"/>
              <a:t>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81F480D-E034-F445-995E-E651CE5D7700}"/>
              </a:ext>
            </a:extLst>
          </p:cNvPr>
          <p:cNvSpPr txBox="1"/>
          <p:nvPr/>
        </p:nvSpPr>
        <p:spPr>
          <a:xfrm>
            <a:off x="4932040" y="1443086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</a:t>
            </a:r>
            <a:r>
              <a:rPr lang="en-US" altLang="zh-Hans" dirty="0"/>
              <a:t>6</a:t>
            </a:r>
            <a:r>
              <a:rPr lang="en-US" dirty="0"/>
              <a:t>, </a:t>
            </a:r>
            <a:r>
              <a:rPr lang="en-US" altLang="zh-Hans" dirty="0"/>
              <a:t>5</a:t>
            </a:r>
            <a:r>
              <a:rPr lang="en-US" dirty="0"/>
              <a:t>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D4EAABC-4908-F748-B9CE-F1BBA9D86CAD}"/>
              </a:ext>
            </a:extLst>
          </p:cNvPr>
          <p:cNvSpPr/>
          <p:nvPr/>
        </p:nvSpPr>
        <p:spPr>
          <a:xfrm>
            <a:off x="5235610" y="3127003"/>
            <a:ext cx="341632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Hans" sz="2000" dirty="0">
                <a:latin typeface="Monaco" pitchFamily="2" charset="0"/>
              </a:rPr>
              <a:t>left</a:t>
            </a:r>
            <a:endParaRPr lang="en-US" sz="2000" dirty="0">
              <a:latin typeface="Monaco" pitchFamily="2" charset="0"/>
            </a:endParaRPr>
          </a:p>
          <a:p>
            <a:pPr algn="ctr"/>
            <a:r>
              <a:rPr lang="en-US" sz="2000" dirty="0">
                <a:latin typeface="Monaco" pitchFamily="2" charset="0"/>
              </a:rPr>
              <a:t>[0, 0, 1, 2, 0, 0, 1]</a:t>
            </a:r>
            <a:endParaRPr lang="en-US" sz="2000" dirty="0">
              <a:effectLst/>
              <a:latin typeface="Monaco" pitchFamily="2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6C81E1A-D0EC-344A-AAF1-ABDA45E43F97}"/>
              </a:ext>
            </a:extLst>
          </p:cNvPr>
          <p:cNvCxnSpPr/>
          <p:nvPr/>
        </p:nvCxnSpPr>
        <p:spPr>
          <a:xfrm>
            <a:off x="5436096" y="4214702"/>
            <a:ext cx="295232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E2538FD-5300-3E47-AE69-CD34C0036E90}"/>
              </a:ext>
            </a:extLst>
          </p:cNvPr>
          <p:cNvCxnSpPr>
            <a:cxnSpLocks/>
          </p:cNvCxnSpPr>
          <p:nvPr/>
        </p:nvCxnSpPr>
        <p:spPr>
          <a:xfrm>
            <a:off x="899592" y="0"/>
            <a:ext cx="0" cy="5020022"/>
          </a:xfrm>
          <a:prstGeom prst="line">
            <a:avLst/>
          </a:prstGeom>
          <a:ln>
            <a:prstDash val="dash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E406A9B-30FA-F046-9400-E833CB7BDBEC}"/>
              </a:ext>
            </a:extLst>
          </p:cNvPr>
          <p:cNvCxnSpPr>
            <a:cxnSpLocks/>
          </p:cNvCxnSpPr>
          <p:nvPr/>
        </p:nvCxnSpPr>
        <p:spPr>
          <a:xfrm>
            <a:off x="5580112" y="0"/>
            <a:ext cx="0" cy="5020022"/>
          </a:xfrm>
          <a:prstGeom prst="line">
            <a:avLst/>
          </a:prstGeom>
          <a:ln>
            <a:prstDash val="dash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246790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A4BECD3-2307-B142-B384-D9CBD0E3A5C8}"/>
              </a:ext>
            </a:extLst>
          </p:cNvPr>
          <p:cNvSpPr txBox="1"/>
          <p:nvPr/>
        </p:nvSpPr>
        <p:spPr>
          <a:xfrm>
            <a:off x="1438281" y="3663974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(1, 1)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547A711-1884-8949-83C2-AA209B6AE008}"/>
              </a:ext>
            </a:extLst>
          </p:cNvPr>
          <p:cNvCxnSpPr>
            <a:cxnSpLocks/>
          </p:cNvCxnSpPr>
          <p:nvPr/>
        </p:nvCxnSpPr>
        <p:spPr>
          <a:xfrm>
            <a:off x="899592" y="4731990"/>
            <a:ext cx="417646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C472E45-CE46-BF4C-AC58-5A53687A04A8}"/>
              </a:ext>
            </a:extLst>
          </p:cNvPr>
          <p:cNvCxnSpPr>
            <a:cxnSpLocks/>
          </p:cNvCxnSpPr>
          <p:nvPr/>
        </p:nvCxnSpPr>
        <p:spPr>
          <a:xfrm flipV="1">
            <a:off x="899592" y="627534"/>
            <a:ext cx="0" cy="41044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A84819F-96D8-4642-8F9D-FAB4425E5EA3}"/>
              </a:ext>
            </a:extLst>
          </p:cNvPr>
          <p:cNvSpPr txBox="1"/>
          <p:nvPr/>
        </p:nvSpPr>
        <p:spPr>
          <a:xfrm>
            <a:off x="2161556" y="2028441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</a:t>
            </a:r>
            <a:r>
              <a:rPr lang="en-US" altLang="zh-Hans" dirty="0"/>
              <a:t>2</a:t>
            </a:r>
            <a:r>
              <a:rPr lang="en-US" dirty="0"/>
              <a:t>, </a:t>
            </a:r>
            <a:r>
              <a:rPr lang="en-US" altLang="zh-Hans" dirty="0"/>
              <a:t>4</a:t>
            </a:r>
            <a:r>
              <a:rPr lang="en-US" dirty="0"/>
              <a:t>)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A5F2995-E102-3549-BC41-B582DC0ABF61}"/>
              </a:ext>
            </a:extLst>
          </p:cNvPr>
          <p:cNvSpPr/>
          <p:nvPr/>
        </p:nvSpPr>
        <p:spPr>
          <a:xfrm>
            <a:off x="827584" y="3591966"/>
            <a:ext cx="144016" cy="14401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51C87AD-471D-EC4C-8A14-B97C13DBC83B}"/>
              </a:ext>
            </a:extLst>
          </p:cNvPr>
          <p:cNvSpPr/>
          <p:nvPr/>
        </p:nvSpPr>
        <p:spPr>
          <a:xfrm>
            <a:off x="3530706" y="3016374"/>
            <a:ext cx="144016" cy="14401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86F3746-20EF-6344-92D6-5AF39E66FE4B}"/>
              </a:ext>
            </a:extLst>
          </p:cNvPr>
          <p:cNvSpPr/>
          <p:nvPr/>
        </p:nvSpPr>
        <p:spPr>
          <a:xfrm>
            <a:off x="4280773" y="3591966"/>
            <a:ext cx="144016" cy="14401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E977F80-AD1F-6946-AF0C-70694DBCDB1F}"/>
              </a:ext>
            </a:extLst>
          </p:cNvPr>
          <p:cNvSpPr/>
          <p:nvPr/>
        </p:nvSpPr>
        <p:spPr>
          <a:xfrm>
            <a:off x="5004048" y="1812418"/>
            <a:ext cx="144016" cy="14401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F3D64CF-5914-AA4C-A3F7-72741AE83DBC}"/>
              </a:ext>
            </a:extLst>
          </p:cNvPr>
          <p:cNvSpPr/>
          <p:nvPr/>
        </p:nvSpPr>
        <p:spPr>
          <a:xfrm>
            <a:off x="3016785" y="771550"/>
            <a:ext cx="144016" cy="14401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AF747CE3-1170-9043-9ADB-B2103C1D2FBD}"/>
              </a:ext>
            </a:extLst>
          </p:cNvPr>
          <p:cNvSpPr/>
          <p:nvPr/>
        </p:nvSpPr>
        <p:spPr>
          <a:xfrm>
            <a:off x="2252700" y="2424904"/>
            <a:ext cx="144016" cy="14401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155156E6-EDE7-B243-9760-354C729B756D}"/>
              </a:ext>
            </a:extLst>
          </p:cNvPr>
          <p:cNvSpPr/>
          <p:nvPr/>
        </p:nvSpPr>
        <p:spPr>
          <a:xfrm>
            <a:off x="1478099" y="4070686"/>
            <a:ext cx="144016" cy="14401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819DDEC-C60C-4A47-8B42-85843C582F62}"/>
              </a:ext>
            </a:extLst>
          </p:cNvPr>
          <p:cNvSpPr txBox="1"/>
          <p:nvPr/>
        </p:nvSpPr>
        <p:spPr>
          <a:xfrm>
            <a:off x="884736" y="3160390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</a:t>
            </a:r>
            <a:r>
              <a:rPr lang="en-US" altLang="zh-Hans" dirty="0"/>
              <a:t>0</a:t>
            </a:r>
            <a:r>
              <a:rPr lang="en-US" dirty="0"/>
              <a:t>, </a:t>
            </a:r>
            <a:r>
              <a:rPr lang="en-US" altLang="zh-Hans" dirty="0"/>
              <a:t>2</a:t>
            </a:r>
            <a:r>
              <a:rPr lang="en-US" dirty="0"/>
              <a:t>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36BDCAB-D716-544F-89CF-091AA3C9FB57}"/>
              </a:ext>
            </a:extLst>
          </p:cNvPr>
          <p:cNvSpPr txBox="1"/>
          <p:nvPr/>
        </p:nvSpPr>
        <p:spPr>
          <a:xfrm>
            <a:off x="3129684" y="610642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</a:t>
            </a:r>
            <a:r>
              <a:rPr lang="en-US" altLang="zh-Hans" dirty="0"/>
              <a:t>3</a:t>
            </a:r>
            <a:r>
              <a:rPr lang="en-US" dirty="0"/>
              <a:t>, </a:t>
            </a:r>
            <a:r>
              <a:rPr lang="en-US" altLang="zh-Hans" dirty="0"/>
              <a:t>7</a:t>
            </a:r>
            <a:r>
              <a:rPr lang="en-US" dirty="0"/>
              <a:t>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240DD5-EAD2-504F-9CEE-ABE478320186}"/>
              </a:ext>
            </a:extLst>
          </p:cNvPr>
          <p:cNvSpPr txBox="1"/>
          <p:nvPr/>
        </p:nvSpPr>
        <p:spPr>
          <a:xfrm>
            <a:off x="3313084" y="2568920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</a:t>
            </a:r>
            <a:r>
              <a:rPr lang="en-US" altLang="zh-Hans" dirty="0"/>
              <a:t>4</a:t>
            </a:r>
            <a:r>
              <a:rPr lang="en-US" dirty="0"/>
              <a:t>, </a:t>
            </a:r>
            <a:r>
              <a:rPr lang="en-US" altLang="zh-Hans" dirty="0"/>
              <a:t>3</a:t>
            </a:r>
            <a:r>
              <a:rPr lang="en-US" dirty="0"/>
              <a:t>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DDAC975-4C78-554F-AF89-23FF05784B25}"/>
              </a:ext>
            </a:extLst>
          </p:cNvPr>
          <p:cNvSpPr txBox="1"/>
          <p:nvPr/>
        </p:nvSpPr>
        <p:spPr>
          <a:xfrm>
            <a:off x="4352781" y="3195550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</a:t>
            </a:r>
            <a:r>
              <a:rPr lang="en-US" altLang="zh-Hans" dirty="0"/>
              <a:t>5</a:t>
            </a:r>
            <a:r>
              <a:rPr lang="en-US" dirty="0"/>
              <a:t>, </a:t>
            </a:r>
            <a:r>
              <a:rPr lang="en-US" altLang="zh-Hans" dirty="0"/>
              <a:t>2</a:t>
            </a:r>
            <a:r>
              <a:rPr lang="en-US" dirty="0"/>
              <a:t>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81F480D-E034-F445-995E-E651CE5D7700}"/>
              </a:ext>
            </a:extLst>
          </p:cNvPr>
          <p:cNvSpPr txBox="1"/>
          <p:nvPr/>
        </p:nvSpPr>
        <p:spPr>
          <a:xfrm>
            <a:off x="4932040" y="1443086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</a:t>
            </a:r>
            <a:r>
              <a:rPr lang="en-US" altLang="zh-Hans" dirty="0"/>
              <a:t>6</a:t>
            </a:r>
            <a:r>
              <a:rPr lang="en-US" dirty="0"/>
              <a:t>, </a:t>
            </a:r>
            <a:r>
              <a:rPr lang="en-US" altLang="zh-Hans" dirty="0"/>
              <a:t>5</a:t>
            </a:r>
            <a:r>
              <a:rPr lang="en-US" dirty="0"/>
              <a:t>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D4EAABC-4908-F748-B9CE-F1BBA9D86CAD}"/>
              </a:ext>
            </a:extLst>
          </p:cNvPr>
          <p:cNvSpPr/>
          <p:nvPr/>
        </p:nvSpPr>
        <p:spPr>
          <a:xfrm>
            <a:off x="5235610" y="3127003"/>
            <a:ext cx="341632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Hans" sz="2000" dirty="0">
                <a:latin typeface="Monaco" pitchFamily="2" charset="0"/>
              </a:rPr>
              <a:t>left</a:t>
            </a:r>
            <a:endParaRPr lang="en-US" sz="2000" dirty="0">
              <a:latin typeface="Monaco" pitchFamily="2" charset="0"/>
            </a:endParaRPr>
          </a:p>
          <a:p>
            <a:pPr algn="ctr"/>
            <a:r>
              <a:rPr lang="en-US" sz="2000" dirty="0">
                <a:latin typeface="Monaco" pitchFamily="2" charset="0"/>
              </a:rPr>
              <a:t>[0, 0, 1, 2, 0, 0, 1]</a:t>
            </a:r>
            <a:endParaRPr lang="en-US" sz="2000" dirty="0">
              <a:effectLst/>
              <a:latin typeface="Monaco" pitchFamily="2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6C81E1A-D0EC-344A-AAF1-ABDA45E43F97}"/>
              </a:ext>
            </a:extLst>
          </p:cNvPr>
          <p:cNvCxnSpPr/>
          <p:nvPr/>
        </p:nvCxnSpPr>
        <p:spPr>
          <a:xfrm>
            <a:off x="5436096" y="4214702"/>
            <a:ext cx="295232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E2538FD-5300-3E47-AE69-CD34C0036E90}"/>
              </a:ext>
            </a:extLst>
          </p:cNvPr>
          <p:cNvCxnSpPr>
            <a:cxnSpLocks/>
          </p:cNvCxnSpPr>
          <p:nvPr/>
        </p:nvCxnSpPr>
        <p:spPr>
          <a:xfrm>
            <a:off x="1547664" y="0"/>
            <a:ext cx="0" cy="5020022"/>
          </a:xfrm>
          <a:prstGeom prst="line">
            <a:avLst/>
          </a:prstGeom>
          <a:ln>
            <a:prstDash val="dash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E406A9B-30FA-F046-9400-E833CB7BDBEC}"/>
              </a:ext>
            </a:extLst>
          </p:cNvPr>
          <p:cNvCxnSpPr>
            <a:cxnSpLocks/>
          </p:cNvCxnSpPr>
          <p:nvPr/>
        </p:nvCxnSpPr>
        <p:spPr>
          <a:xfrm>
            <a:off x="6012160" y="0"/>
            <a:ext cx="0" cy="5020022"/>
          </a:xfrm>
          <a:prstGeom prst="line">
            <a:avLst/>
          </a:prstGeom>
          <a:ln>
            <a:prstDash val="dash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34194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A4BECD3-2307-B142-B384-D9CBD0E3A5C8}"/>
              </a:ext>
            </a:extLst>
          </p:cNvPr>
          <p:cNvSpPr txBox="1"/>
          <p:nvPr/>
        </p:nvSpPr>
        <p:spPr>
          <a:xfrm>
            <a:off x="1438281" y="3663974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(1, 1)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547A711-1884-8949-83C2-AA209B6AE008}"/>
              </a:ext>
            </a:extLst>
          </p:cNvPr>
          <p:cNvCxnSpPr>
            <a:cxnSpLocks/>
          </p:cNvCxnSpPr>
          <p:nvPr/>
        </p:nvCxnSpPr>
        <p:spPr>
          <a:xfrm>
            <a:off x="899592" y="4731990"/>
            <a:ext cx="417646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C472E45-CE46-BF4C-AC58-5A53687A04A8}"/>
              </a:ext>
            </a:extLst>
          </p:cNvPr>
          <p:cNvCxnSpPr>
            <a:cxnSpLocks/>
          </p:cNvCxnSpPr>
          <p:nvPr/>
        </p:nvCxnSpPr>
        <p:spPr>
          <a:xfrm flipV="1">
            <a:off x="899592" y="627534"/>
            <a:ext cx="0" cy="41044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A84819F-96D8-4642-8F9D-FAB4425E5EA3}"/>
              </a:ext>
            </a:extLst>
          </p:cNvPr>
          <p:cNvSpPr txBox="1"/>
          <p:nvPr/>
        </p:nvSpPr>
        <p:spPr>
          <a:xfrm>
            <a:off x="2161556" y="2028441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</a:t>
            </a:r>
            <a:r>
              <a:rPr lang="en-US" altLang="zh-Hans" dirty="0"/>
              <a:t>2</a:t>
            </a:r>
            <a:r>
              <a:rPr lang="en-US" dirty="0"/>
              <a:t>, </a:t>
            </a:r>
            <a:r>
              <a:rPr lang="en-US" altLang="zh-Hans" dirty="0"/>
              <a:t>4</a:t>
            </a:r>
            <a:r>
              <a:rPr lang="en-US" dirty="0"/>
              <a:t>)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A5F2995-E102-3549-BC41-B582DC0ABF61}"/>
              </a:ext>
            </a:extLst>
          </p:cNvPr>
          <p:cNvSpPr/>
          <p:nvPr/>
        </p:nvSpPr>
        <p:spPr>
          <a:xfrm>
            <a:off x="827584" y="3591966"/>
            <a:ext cx="144016" cy="14401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51C87AD-471D-EC4C-8A14-B97C13DBC83B}"/>
              </a:ext>
            </a:extLst>
          </p:cNvPr>
          <p:cNvSpPr/>
          <p:nvPr/>
        </p:nvSpPr>
        <p:spPr>
          <a:xfrm>
            <a:off x="3530706" y="3016374"/>
            <a:ext cx="144016" cy="14401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86F3746-20EF-6344-92D6-5AF39E66FE4B}"/>
              </a:ext>
            </a:extLst>
          </p:cNvPr>
          <p:cNvSpPr/>
          <p:nvPr/>
        </p:nvSpPr>
        <p:spPr>
          <a:xfrm>
            <a:off x="4280773" y="3591966"/>
            <a:ext cx="144016" cy="14401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E977F80-AD1F-6946-AF0C-70694DBCDB1F}"/>
              </a:ext>
            </a:extLst>
          </p:cNvPr>
          <p:cNvSpPr/>
          <p:nvPr/>
        </p:nvSpPr>
        <p:spPr>
          <a:xfrm>
            <a:off x="5004048" y="1812418"/>
            <a:ext cx="144016" cy="14401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F3D64CF-5914-AA4C-A3F7-72741AE83DBC}"/>
              </a:ext>
            </a:extLst>
          </p:cNvPr>
          <p:cNvSpPr/>
          <p:nvPr/>
        </p:nvSpPr>
        <p:spPr>
          <a:xfrm>
            <a:off x="3016785" y="771550"/>
            <a:ext cx="144016" cy="14401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AF747CE3-1170-9043-9ADB-B2103C1D2FBD}"/>
              </a:ext>
            </a:extLst>
          </p:cNvPr>
          <p:cNvSpPr/>
          <p:nvPr/>
        </p:nvSpPr>
        <p:spPr>
          <a:xfrm>
            <a:off x="2252700" y="2424904"/>
            <a:ext cx="144016" cy="14401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155156E6-EDE7-B243-9760-354C729B756D}"/>
              </a:ext>
            </a:extLst>
          </p:cNvPr>
          <p:cNvSpPr/>
          <p:nvPr/>
        </p:nvSpPr>
        <p:spPr>
          <a:xfrm>
            <a:off x="1478099" y="4070686"/>
            <a:ext cx="144016" cy="14401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819DDEC-C60C-4A47-8B42-85843C582F62}"/>
              </a:ext>
            </a:extLst>
          </p:cNvPr>
          <p:cNvSpPr txBox="1"/>
          <p:nvPr/>
        </p:nvSpPr>
        <p:spPr>
          <a:xfrm>
            <a:off x="884736" y="3160390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</a:t>
            </a:r>
            <a:r>
              <a:rPr lang="en-US" altLang="zh-Hans" dirty="0"/>
              <a:t>0</a:t>
            </a:r>
            <a:r>
              <a:rPr lang="en-US" dirty="0"/>
              <a:t>, </a:t>
            </a:r>
            <a:r>
              <a:rPr lang="en-US" altLang="zh-Hans" dirty="0"/>
              <a:t>2</a:t>
            </a:r>
            <a:r>
              <a:rPr lang="en-US" dirty="0"/>
              <a:t>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36BDCAB-D716-544F-89CF-091AA3C9FB57}"/>
              </a:ext>
            </a:extLst>
          </p:cNvPr>
          <p:cNvSpPr txBox="1"/>
          <p:nvPr/>
        </p:nvSpPr>
        <p:spPr>
          <a:xfrm>
            <a:off x="3129684" y="610642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</a:t>
            </a:r>
            <a:r>
              <a:rPr lang="en-US" altLang="zh-Hans" dirty="0"/>
              <a:t>3</a:t>
            </a:r>
            <a:r>
              <a:rPr lang="en-US" dirty="0"/>
              <a:t>, </a:t>
            </a:r>
            <a:r>
              <a:rPr lang="en-US" altLang="zh-Hans" dirty="0"/>
              <a:t>7</a:t>
            </a:r>
            <a:r>
              <a:rPr lang="en-US" dirty="0"/>
              <a:t>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240DD5-EAD2-504F-9CEE-ABE478320186}"/>
              </a:ext>
            </a:extLst>
          </p:cNvPr>
          <p:cNvSpPr txBox="1"/>
          <p:nvPr/>
        </p:nvSpPr>
        <p:spPr>
          <a:xfrm>
            <a:off x="3313084" y="2568920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</a:t>
            </a:r>
            <a:r>
              <a:rPr lang="en-US" altLang="zh-Hans" dirty="0"/>
              <a:t>4</a:t>
            </a:r>
            <a:r>
              <a:rPr lang="en-US" dirty="0"/>
              <a:t>, </a:t>
            </a:r>
            <a:r>
              <a:rPr lang="en-US" altLang="zh-Hans" dirty="0"/>
              <a:t>3</a:t>
            </a:r>
            <a:r>
              <a:rPr lang="en-US" dirty="0"/>
              <a:t>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DDAC975-4C78-554F-AF89-23FF05784B25}"/>
              </a:ext>
            </a:extLst>
          </p:cNvPr>
          <p:cNvSpPr txBox="1"/>
          <p:nvPr/>
        </p:nvSpPr>
        <p:spPr>
          <a:xfrm>
            <a:off x="4352781" y="3195550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</a:t>
            </a:r>
            <a:r>
              <a:rPr lang="en-US" altLang="zh-Hans" dirty="0"/>
              <a:t>5</a:t>
            </a:r>
            <a:r>
              <a:rPr lang="en-US" dirty="0"/>
              <a:t>, </a:t>
            </a:r>
            <a:r>
              <a:rPr lang="en-US" altLang="zh-Hans" dirty="0"/>
              <a:t>2</a:t>
            </a:r>
            <a:r>
              <a:rPr lang="en-US" dirty="0"/>
              <a:t>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81F480D-E034-F445-995E-E651CE5D7700}"/>
              </a:ext>
            </a:extLst>
          </p:cNvPr>
          <p:cNvSpPr txBox="1"/>
          <p:nvPr/>
        </p:nvSpPr>
        <p:spPr>
          <a:xfrm>
            <a:off x="4932040" y="1443086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</a:t>
            </a:r>
            <a:r>
              <a:rPr lang="en-US" altLang="zh-Hans" dirty="0"/>
              <a:t>6</a:t>
            </a:r>
            <a:r>
              <a:rPr lang="en-US" dirty="0"/>
              <a:t>, </a:t>
            </a:r>
            <a:r>
              <a:rPr lang="en-US" altLang="zh-Hans" dirty="0"/>
              <a:t>5</a:t>
            </a:r>
            <a:r>
              <a:rPr lang="en-US" dirty="0"/>
              <a:t>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D4EAABC-4908-F748-B9CE-F1BBA9D86CAD}"/>
              </a:ext>
            </a:extLst>
          </p:cNvPr>
          <p:cNvSpPr/>
          <p:nvPr/>
        </p:nvSpPr>
        <p:spPr>
          <a:xfrm>
            <a:off x="5235610" y="3127003"/>
            <a:ext cx="341632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Hans" sz="2000" dirty="0">
                <a:latin typeface="Monaco" pitchFamily="2" charset="0"/>
              </a:rPr>
              <a:t>left</a:t>
            </a:r>
            <a:endParaRPr lang="en-US" sz="2000" dirty="0">
              <a:latin typeface="Monaco" pitchFamily="2" charset="0"/>
            </a:endParaRPr>
          </a:p>
          <a:p>
            <a:pPr algn="ctr"/>
            <a:r>
              <a:rPr lang="en-US" sz="2000" dirty="0">
                <a:latin typeface="Monaco" pitchFamily="2" charset="0"/>
              </a:rPr>
              <a:t>[0, 0, 1, 2, 0, 0, 1]</a:t>
            </a:r>
            <a:endParaRPr lang="en-US" sz="2000" dirty="0">
              <a:effectLst/>
              <a:latin typeface="Monaco" pitchFamily="2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6C81E1A-D0EC-344A-AAF1-ABDA45E43F97}"/>
              </a:ext>
            </a:extLst>
          </p:cNvPr>
          <p:cNvCxnSpPr/>
          <p:nvPr/>
        </p:nvCxnSpPr>
        <p:spPr>
          <a:xfrm>
            <a:off x="5436096" y="4214702"/>
            <a:ext cx="295232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E2538FD-5300-3E47-AE69-CD34C0036E90}"/>
              </a:ext>
            </a:extLst>
          </p:cNvPr>
          <p:cNvCxnSpPr>
            <a:cxnSpLocks/>
          </p:cNvCxnSpPr>
          <p:nvPr/>
        </p:nvCxnSpPr>
        <p:spPr>
          <a:xfrm>
            <a:off x="2339752" y="0"/>
            <a:ext cx="0" cy="5020022"/>
          </a:xfrm>
          <a:prstGeom prst="line">
            <a:avLst/>
          </a:prstGeom>
          <a:ln>
            <a:prstDash val="dash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E406A9B-30FA-F046-9400-E833CB7BDBEC}"/>
              </a:ext>
            </a:extLst>
          </p:cNvPr>
          <p:cNvCxnSpPr>
            <a:cxnSpLocks/>
          </p:cNvCxnSpPr>
          <p:nvPr/>
        </p:nvCxnSpPr>
        <p:spPr>
          <a:xfrm>
            <a:off x="6444208" y="0"/>
            <a:ext cx="0" cy="5020022"/>
          </a:xfrm>
          <a:prstGeom prst="line">
            <a:avLst/>
          </a:prstGeom>
          <a:ln>
            <a:prstDash val="dash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678D752-7045-F74C-B1A6-E9787B09F375}"/>
              </a:ext>
            </a:extLst>
          </p:cNvPr>
          <p:cNvCxnSpPr>
            <a:stCxn id="26" idx="3"/>
            <a:endCxn id="27" idx="7"/>
          </p:cNvCxnSpPr>
          <p:nvPr/>
        </p:nvCxnSpPr>
        <p:spPr>
          <a:xfrm flipH="1">
            <a:off x="1601024" y="2547829"/>
            <a:ext cx="672767" cy="154394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520901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A4BECD3-2307-B142-B384-D9CBD0E3A5C8}"/>
              </a:ext>
            </a:extLst>
          </p:cNvPr>
          <p:cNvSpPr txBox="1"/>
          <p:nvPr/>
        </p:nvSpPr>
        <p:spPr>
          <a:xfrm>
            <a:off x="1438281" y="3663974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(1, 1)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547A711-1884-8949-83C2-AA209B6AE008}"/>
              </a:ext>
            </a:extLst>
          </p:cNvPr>
          <p:cNvCxnSpPr>
            <a:cxnSpLocks/>
          </p:cNvCxnSpPr>
          <p:nvPr/>
        </p:nvCxnSpPr>
        <p:spPr>
          <a:xfrm>
            <a:off x="899592" y="4731990"/>
            <a:ext cx="417646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C472E45-CE46-BF4C-AC58-5A53687A04A8}"/>
              </a:ext>
            </a:extLst>
          </p:cNvPr>
          <p:cNvCxnSpPr>
            <a:cxnSpLocks/>
          </p:cNvCxnSpPr>
          <p:nvPr/>
        </p:nvCxnSpPr>
        <p:spPr>
          <a:xfrm flipV="1">
            <a:off x="899592" y="627534"/>
            <a:ext cx="0" cy="41044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A84819F-96D8-4642-8F9D-FAB4425E5EA3}"/>
              </a:ext>
            </a:extLst>
          </p:cNvPr>
          <p:cNvSpPr txBox="1"/>
          <p:nvPr/>
        </p:nvSpPr>
        <p:spPr>
          <a:xfrm>
            <a:off x="2161556" y="2028441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</a:t>
            </a:r>
            <a:r>
              <a:rPr lang="en-US" altLang="zh-Hans" dirty="0"/>
              <a:t>2</a:t>
            </a:r>
            <a:r>
              <a:rPr lang="en-US" dirty="0"/>
              <a:t>, </a:t>
            </a:r>
            <a:r>
              <a:rPr lang="en-US" altLang="zh-Hans" dirty="0"/>
              <a:t>4</a:t>
            </a:r>
            <a:r>
              <a:rPr lang="en-US" dirty="0"/>
              <a:t>)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A5F2995-E102-3549-BC41-B582DC0ABF61}"/>
              </a:ext>
            </a:extLst>
          </p:cNvPr>
          <p:cNvSpPr/>
          <p:nvPr/>
        </p:nvSpPr>
        <p:spPr>
          <a:xfrm>
            <a:off x="827584" y="3591966"/>
            <a:ext cx="144016" cy="14401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51C87AD-471D-EC4C-8A14-B97C13DBC83B}"/>
              </a:ext>
            </a:extLst>
          </p:cNvPr>
          <p:cNvSpPr/>
          <p:nvPr/>
        </p:nvSpPr>
        <p:spPr>
          <a:xfrm>
            <a:off x="3530706" y="3016374"/>
            <a:ext cx="144016" cy="14401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86F3746-20EF-6344-92D6-5AF39E66FE4B}"/>
              </a:ext>
            </a:extLst>
          </p:cNvPr>
          <p:cNvSpPr/>
          <p:nvPr/>
        </p:nvSpPr>
        <p:spPr>
          <a:xfrm>
            <a:off x="4280773" y="3591966"/>
            <a:ext cx="144016" cy="14401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E977F80-AD1F-6946-AF0C-70694DBCDB1F}"/>
              </a:ext>
            </a:extLst>
          </p:cNvPr>
          <p:cNvSpPr/>
          <p:nvPr/>
        </p:nvSpPr>
        <p:spPr>
          <a:xfrm>
            <a:off x="5004048" y="1812418"/>
            <a:ext cx="144016" cy="14401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F3D64CF-5914-AA4C-A3F7-72741AE83DBC}"/>
              </a:ext>
            </a:extLst>
          </p:cNvPr>
          <p:cNvSpPr/>
          <p:nvPr/>
        </p:nvSpPr>
        <p:spPr>
          <a:xfrm>
            <a:off x="3016785" y="771550"/>
            <a:ext cx="144016" cy="14401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AF747CE3-1170-9043-9ADB-B2103C1D2FBD}"/>
              </a:ext>
            </a:extLst>
          </p:cNvPr>
          <p:cNvSpPr/>
          <p:nvPr/>
        </p:nvSpPr>
        <p:spPr>
          <a:xfrm>
            <a:off x="2252700" y="2424904"/>
            <a:ext cx="144016" cy="14401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155156E6-EDE7-B243-9760-354C729B756D}"/>
              </a:ext>
            </a:extLst>
          </p:cNvPr>
          <p:cNvSpPr/>
          <p:nvPr/>
        </p:nvSpPr>
        <p:spPr>
          <a:xfrm>
            <a:off x="1478099" y="4070686"/>
            <a:ext cx="144016" cy="14401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819DDEC-C60C-4A47-8B42-85843C582F62}"/>
              </a:ext>
            </a:extLst>
          </p:cNvPr>
          <p:cNvSpPr txBox="1"/>
          <p:nvPr/>
        </p:nvSpPr>
        <p:spPr>
          <a:xfrm>
            <a:off x="884736" y="3160390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</a:t>
            </a:r>
            <a:r>
              <a:rPr lang="en-US" altLang="zh-Hans" dirty="0"/>
              <a:t>0</a:t>
            </a:r>
            <a:r>
              <a:rPr lang="en-US" dirty="0"/>
              <a:t>, </a:t>
            </a:r>
            <a:r>
              <a:rPr lang="en-US" altLang="zh-Hans" dirty="0"/>
              <a:t>2</a:t>
            </a:r>
            <a:r>
              <a:rPr lang="en-US" dirty="0"/>
              <a:t>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36BDCAB-D716-544F-89CF-091AA3C9FB57}"/>
              </a:ext>
            </a:extLst>
          </p:cNvPr>
          <p:cNvSpPr txBox="1"/>
          <p:nvPr/>
        </p:nvSpPr>
        <p:spPr>
          <a:xfrm>
            <a:off x="3129684" y="610642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</a:t>
            </a:r>
            <a:r>
              <a:rPr lang="en-US" altLang="zh-Hans" dirty="0"/>
              <a:t>3</a:t>
            </a:r>
            <a:r>
              <a:rPr lang="en-US" dirty="0"/>
              <a:t>, </a:t>
            </a:r>
            <a:r>
              <a:rPr lang="en-US" altLang="zh-Hans" dirty="0"/>
              <a:t>7</a:t>
            </a:r>
            <a:r>
              <a:rPr lang="en-US" dirty="0"/>
              <a:t>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240DD5-EAD2-504F-9CEE-ABE478320186}"/>
              </a:ext>
            </a:extLst>
          </p:cNvPr>
          <p:cNvSpPr txBox="1"/>
          <p:nvPr/>
        </p:nvSpPr>
        <p:spPr>
          <a:xfrm>
            <a:off x="3313084" y="2568920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</a:t>
            </a:r>
            <a:r>
              <a:rPr lang="en-US" altLang="zh-Hans" dirty="0"/>
              <a:t>4</a:t>
            </a:r>
            <a:r>
              <a:rPr lang="en-US" dirty="0"/>
              <a:t>, </a:t>
            </a:r>
            <a:r>
              <a:rPr lang="en-US" altLang="zh-Hans" dirty="0"/>
              <a:t>3</a:t>
            </a:r>
            <a:r>
              <a:rPr lang="en-US" dirty="0"/>
              <a:t>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DDAC975-4C78-554F-AF89-23FF05784B25}"/>
              </a:ext>
            </a:extLst>
          </p:cNvPr>
          <p:cNvSpPr txBox="1"/>
          <p:nvPr/>
        </p:nvSpPr>
        <p:spPr>
          <a:xfrm>
            <a:off x="4352781" y="3195550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</a:t>
            </a:r>
            <a:r>
              <a:rPr lang="en-US" altLang="zh-Hans" dirty="0"/>
              <a:t>5</a:t>
            </a:r>
            <a:r>
              <a:rPr lang="en-US" dirty="0"/>
              <a:t>, </a:t>
            </a:r>
            <a:r>
              <a:rPr lang="en-US" altLang="zh-Hans" dirty="0"/>
              <a:t>2</a:t>
            </a:r>
            <a:r>
              <a:rPr lang="en-US" dirty="0"/>
              <a:t>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81F480D-E034-F445-995E-E651CE5D7700}"/>
              </a:ext>
            </a:extLst>
          </p:cNvPr>
          <p:cNvSpPr txBox="1"/>
          <p:nvPr/>
        </p:nvSpPr>
        <p:spPr>
          <a:xfrm>
            <a:off x="4932040" y="1443086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</a:t>
            </a:r>
            <a:r>
              <a:rPr lang="en-US" altLang="zh-Hans" dirty="0"/>
              <a:t>6</a:t>
            </a:r>
            <a:r>
              <a:rPr lang="en-US" dirty="0"/>
              <a:t>, </a:t>
            </a:r>
            <a:r>
              <a:rPr lang="en-US" altLang="zh-Hans" dirty="0"/>
              <a:t>5</a:t>
            </a:r>
            <a:r>
              <a:rPr lang="en-US" dirty="0"/>
              <a:t>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D4EAABC-4908-F748-B9CE-F1BBA9D86CAD}"/>
              </a:ext>
            </a:extLst>
          </p:cNvPr>
          <p:cNvSpPr/>
          <p:nvPr/>
        </p:nvSpPr>
        <p:spPr>
          <a:xfrm>
            <a:off x="5235610" y="3127003"/>
            <a:ext cx="341632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Hans" sz="2000" dirty="0">
                <a:latin typeface="Monaco" pitchFamily="2" charset="0"/>
              </a:rPr>
              <a:t>left</a:t>
            </a:r>
            <a:endParaRPr lang="en-US" sz="2000" dirty="0">
              <a:latin typeface="Monaco" pitchFamily="2" charset="0"/>
            </a:endParaRPr>
          </a:p>
          <a:p>
            <a:pPr algn="ctr"/>
            <a:r>
              <a:rPr lang="en-US" sz="2000" dirty="0">
                <a:latin typeface="Monaco" pitchFamily="2" charset="0"/>
              </a:rPr>
              <a:t>[0, 0, 1, 2, 0, 0, 1]</a:t>
            </a:r>
            <a:endParaRPr lang="en-US" sz="2000" dirty="0">
              <a:effectLst/>
              <a:latin typeface="Monaco" pitchFamily="2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6C81E1A-D0EC-344A-AAF1-ABDA45E43F97}"/>
              </a:ext>
            </a:extLst>
          </p:cNvPr>
          <p:cNvCxnSpPr/>
          <p:nvPr/>
        </p:nvCxnSpPr>
        <p:spPr>
          <a:xfrm>
            <a:off x="5436096" y="4214702"/>
            <a:ext cx="295232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E2538FD-5300-3E47-AE69-CD34C0036E90}"/>
              </a:ext>
            </a:extLst>
          </p:cNvPr>
          <p:cNvCxnSpPr>
            <a:cxnSpLocks/>
          </p:cNvCxnSpPr>
          <p:nvPr/>
        </p:nvCxnSpPr>
        <p:spPr>
          <a:xfrm>
            <a:off x="3059832" y="0"/>
            <a:ext cx="0" cy="5020022"/>
          </a:xfrm>
          <a:prstGeom prst="line">
            <a:avLst/>
          </a:prstGeom>
          <a:ln>
            <a:prstDash val="dash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E406A9B-30FA-F046-9400-E833CB7BDBEC}"/>
              </a:ext>
            </a:extLst>
          </p:cNvPr>
          <p:cNvCxnSpPr>
            <a:cxnSpLocks/>
          </p:cNvCxnSpPr>
          <p:nvPr/>
        </p:nvCxnSpPr>
        <p:spPr>
          <a:xfrm>
            <a:off x="6948264" y="0"/>
            <a:ext cx="0" cy="5020022"/>
          </a:xfrm>
          <a:prstGeom prst="line">
            <a:avLst/>
          </a:prstGeom>
          <a:ln>
            <a:prstDash val="dash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678D752-7045-F74C-B1A6-E9787B09F375}"/>
              </a:ext>
            </a:extLst>
          </p:cNvPr>
          <p:cNvCxnSpPr>
            <a:stCxn id="26" idx="3"/>
            <a:endCxn id="27" idx="7"/>
          </p:cNvCxnSpPr>
          <p:nvPr/>
        </p:nvCxnSpPr>
        <p:spPr>
          <a:xfrm flipH="1">
            <a:off x="1601024" y="2547829"/>
            <a:ext cx="672767" cy="154394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B3C0B6B-5B0B-554C-81BA-0A54502B5788}"/>
              </a:ext>
            </a:extLst>
          </p:cNvPr>
          <p:cNvCxnSpPr/>
          <p:nvPr/>
        </p:nvCxnSpPr>
        <p:spPr>
          <a:xfrm flipH="1">
            <a:off x="2365180" y="880956"/>
            <a:ext cx="672767" cy="154394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0884517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A4BECD3-2307-B142-B384-D9CBD0E3A5C8}"/>
              </a:ext>
            </a:extLst>
          </p:cNvPr>
          <p:cNvSpPr txBox="1"/>
          <p:nvPr/>
        </p:nvSpPr>
        <p:spPr>
          <a:xfrm>
            <a:off x="1438281" y="3663974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(1, 1)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547A711-1884-8949-83C2-AA209B6AE008}"/>
              </a:ext>
            </a:extLst>
          </p:cNvPr>
          <p:cNvCxnSpPr>
            <a:cxnSpLocks/>
          </p:cNvCxnSpPr>
          <p:nvPr/>
        </p:nvCxnSpPr>
        <p:spPr>
          <a:xfrm>
            <a:off x="899592" y="4731990"/>
            <a:ext cx="417646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C472E45-CE46-BF4C-AC58-5A53687A04A8}"/>
              </a:ext>
            </a:extLst>
          </p:cNvPr>
          <p:cNvCxnSpPr>
            <a:cxnSpLocks/>
          </p:cNvCxnSpPr>
          <p:nvPr/>
        </p:nvCxnSpPr>
        <p:spPr>
          <a:xfrm flipV="1">
            <a:off x="899592" y="627534"/>
            <a:ext cx="0" cy="41044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A84819F-96D8-4642-8F9D-FAB4425E5EA3}"/>
              </a:ext>
            </a:extLst>
          </p:cNvPr>
          <p:cNvSpPr txBox="1"/>
          <p:nvPr/>
        </p:nvSpPr>
        <p:spPr>
          <a:xfrm>
            <a:off x="2161556" y="2028441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</a:t>
            </a:r>
            <a:r>
              <a:rPr lang="en-US" altLang="zh-Hans" dirty="0"/>
              <a:t>2</a:t>
            </a:r>
            <a:r>
              <a:rPr lang="en-US" dirty="0"/>
              <a:t>, </a:t>
            </a:r>
            <a:r>
              <a:rPr lang="en-US" altLang="zh-Hans" dirty="0"/>
              <a:t>4</a:t>
            </a:r>
            <a:r>
              <a:rPr lang="en-US" dirty="0"/>
              <a:t>)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A5F2995-E102-3549-BC41-B582DC0ABF61}"/>
              </a:ext>
            </a:extLst>
          </p:cNvPr>
          <p:cNvSpPr/>
          <p:nvPr/>
        </p:nvSpPr>
        <p:spPr>
          <a:xfrm>
            <a:off x="827584" y="3591966"/>
            <a:ext cx="144016" cy="14401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51C87AD-471D-EC4C-8A14-B97C13DBC83B}"/>
              </a:ext>
            </a:extLst>
          </p:cNvPr>
          <p:cNvSpPr/>
          <p:nvPr/>
        </p:nvSpPr>
        <p:spPr>
          <a:xfrm>
            <a:off x="3530706" y="3016374"/>
            <a:ext cx="144016" cy="14401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86F3746-20EF-6344-92D6-5AF39E66FE4B}"/>
              </a:ext>
            </a:extLst>
          </p:cNvPr>
          <p:cNvSpPr/>
          <p:nvPr/>
        </p:nvSpPr>
        <p:spPr>
          <a:xfrm>
            <a:off x="4280773" y="3591966"/>
            <a:ext cx="144016" cy="14401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E977F80-AD1F-6946-AF0C-70694DBCDB1F}"/>
              </a:ext>
            </a:extLst>
          </p:cNvPr>
          <p:cNvSpPr/>
          <p:nvPr/>
        </p:nvSpPr>
        <p:spPr>
          <a:xfrm>
            <a:off x="5004048" y="1812418"/>
            <a:ext cx="144016" cy="14401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F3D64CF-5914-AA4C-A3F7-72741AE83DBC}"/>
              </a:ext>
            </a:extLst>
          </p:cNvPr>
          <p:cNvSpPr/>
          <p:nvPr/>
        </p:nvSpPr>
        <p:spPr>
          <a:xfrm>
            <a:off x="3016785" y="771550"/>
            <a:ext cx="144016" cy="14401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AF747CE3-1170-9043-9ADB-B2103C1D2FBD}"/>
              </a:ext>
            </a:extLst>
          </p:cNvPr>
          <p:cNvSpPr/>
          <p:nvPr/>
        </p:nvSpPr>
        <p:spPr>
          <a:xfrm>
            <a:off x="2252700" y="2424904"/>
            <a:ext cx="144016" cy="14401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155156E6-EDE7-B243-9760-354C729B756D}"/>
              </a:ext>
            </a:extLst>
          </p:cNvPr>
          <p:cNvSpPr/>
          <p:nvPr/>
        </p:nvSpPr>
        <p:spPr>
          <a:xfrm>
            <a:off x="1478099" y="4070686"/>
            <a:ext cx="144016" cy="14401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819DDEC-C60C-4A47-8B42-85843C582F62}"/>
              </a:ext>
            </a:extLst>
          </p:cNvPr>
          <p:cNvSpPr txBox="1"/>
          <p:nvPr/>
        </p:nvSpPr>
        <p:spPr>
          <a:xfrm>
            <a:off x="884736" y="3160390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</a:t>
            </a:r>
            <a:r>
              <a:rPr lang="en-US" altLang="zh-Hans" dirty="0"/>
              <a:t>0</a:t>
            </a:r>
            <a:r>
              <a:rPr lang="en-US" dirty="0"/>
              <a:t>, </a:t>
            </a:r>
            <a:r>
              <a:rPr lang="en-US" altLang="zh-Hans" dirty="0"/>
              <a:t>2</a:t>
            </a:r>
            <a:r>
              <a:rPr lang="en-US" dirty="0"/>
              <a:t>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36BDCAB-D716-544F-89CF-091AA3C9FB57}"/>
              </a:ext>
            </a:extLst>
          </p:cNvPr>
          <p:cNvSpPr txBox="1"/>
          <p:nvPr/>
        </p:nvSpPr>
        <p:spPr>
          <a:xfrm>
            <a:off x="3129684" y="610642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</a:t>
            </a:r>
            <a:r>
              <a:rPr lang="en-US" altLang="zh-Hans" dirty="0"/>
              <a:t>3</a:t>
            </a:r>
            <a:r>
              <a:rPr lang="en-US" dirty="0"/>
              <a:t>, </a:t>
            </a:r>
            <a:r>
              <a:rPr lang="en-US" altLang="zh-Hans" dirty="0"/>
              <a:t>7</a:t>
            </a:r>
            <a:r>
              <a:rPr lang="en-US" dirty="0"/>
              <a:t>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240DD5-EAD2-504F-9CEE-ABE478320186}"/>
              </a:ext>
            </a:extLst>
          </p:cNvPr>
          <p:cNvSpPr txBox="1"/>
          <p:nvPr/>
        </p:nvSpPr>
        <p:spPr>
          <a:xfrm>
            <a:off x="3313084" y="2568920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</a:t>
            </a:r>
            <a:r>
              <a:rPr lang="en-US" altLang="zh-Hans" dirty="0"/>
              <a:t>4</a:t>
            </a:r>
            <a:r>
              <a:rPr lang="en-US" dirty="0"/>
              <a:t>, </a:t>
            </a:r>
            <a:r>
              <a:rPr lang="en-US" altLang="zh-Hans" dirty="0"/>
              <a:t>3</a:t>
            </a:r>
            <a:r>
              <a:rPr lang="en-US" dirty="0"/>
              <a:t>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DDAC975-4C78-554F-AF89-23FF05784B25}"/>
              </a:ext>
            </a:extLst>
          </p:cNvPr>
          <p:cNvSpPr txBox="1"/>
          <p:nvPr/>
        </p:nvSpPr>
        <p:spPr>
          <a:xfrm>
            <a:off x="4352781" y="3195550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</a:t>
            </a:r>
            <a:r>
              <a:rPr lang="en-US" altLang="zh-Hans" dirty="0"/>
              <a:t>5</a:t>
            </a:r>
            <a:r>
              <a:rPr lang="en-US" dirty="0"/>
              <a:t>, </a:t>
            </a:r>
            <a:r>
              <a:rPr lang="en-US" altLang="zh-Hans" dirty="0"/>
              <a:t>2</a:t>
            </a:r>
            <a:r>
              <a:rPr lang="en-US" dirty="0"/>
              <a:t>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81F480D-E034-F445-995E-E651CE5D7700}"/>
              </a:ext>
            </a:extLst>
          </p:cNvPr>
          <p:cNvSpPr txBox="1"/>
          <p:nvPr/>
        </p:nvSpPr>
        <p:spPr>
          <a:xfrm>
            <a:off x="4932040" y="1443086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</a:t>
            </a:r>
            <a:r>
              <a:rPr lang="en-US" altLang="zh-Hans" dirty="0"/>
              <a:t>6</a:t>
            </a:r>
            <a:r>
              <a:rPr lang="en-US" dirty="0"/>
              <a:t>, </a:t>
            </a:r>
            <a:r>
              <a:rPr lang="en-US" altLang="zh-Hans" dirty="0"/>
              <a:t>5</a:t>
            </a:r>
            <a:r>
              <a:rPr lang="en-US" dirty="0"/>
              <a:t>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D4EAABC-4908-F748-B9CE-F1BBA9D86CAD}"/>
              </a:ext>
            </a:extLst>
          </p:cNvPr>
          <p:cNvSpPr/>
          <p:nvPr/>
        </p:nvSpPr>
        <p:spPr>
          <a:xfrm>
            <a:off x="5235610" y="3127003"/>
            <a:ext cx="341632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Hans" sz="2000" dirty="0">
                <a:latin typeface="Monaco" pitchFamily="2" charset="0"/>
              </a:rPr>
              <a:t>left</a:t>
            </a:r>
            <a:endParaRPr lang="en-US" sz="2000" dirty="0">
              <a:latin typeface="Monaco" pitchFamily="2" charset="0"/>
            </a:endParaRPr>
          </a:p>
          <a:p>
            <a:pPr algn="ctr"/>
            <a:r>
              <a:rPr lang="en-US" sz="2000" dirty="0">
                <a:latin typeface="Monaco" pitchFamily="2" charset="0"/>
              </a:rPr>
              <a:t>[0, 0, 1, 2, 0, 0, 1]</a:t>
            </a:r>
            <a:endParaRPr lang="en-US" sz="2000" dirty="0">
              <a:effectLst/>
              <a:latin typeface="Monaco" pitchFamily="2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6C81E1A-D0EC-344A-AAF1-ABDA45E43F97}"/>
              </a:ext>
            </a:extLst>
          </p:cNvPr>
          <p:cNvCxnSpPr/>
          <p:nvPr/>
        </p:nvCxnSpPr>
        <p:spPr>
          <a:xfrm>
            <a:off x="5436096" y="4214702"/>
            <a:ext cx="295232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E2538FD-5300-3E47-AE69-CD34C0036E90}"/>
              </a:ext>
            </a:extLst>
          </p:cNvPr>
          <p:cNvCxnSpPr>
            <a:cxnSpLocks/>
          </p:cNvCxnSpPr>
          <p:nvPr/>
        </p:nvCxnSpPr>
        <p:spPr>
          <a:xfrm>
            <a:off x="3563888" y="0"/>
            <a:ext cx="0" cy="5020022"/>
          </a:xfrm>
          <a:prstGeom prst="line">
            <a:avLst/>
          </a:prstGeom>
          <a:ln>
            <a:prstDash val="dash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E406A9B-30FA-F046-9400-E833CB7BDBEC}"/>
              </a:ext>
            </a:extLst>
          </p:cNvPr>
          <p:cNvCxnSpPr>
            <a:cxnSpLocks/>
          </p:cNvCxnSpPr>
          <p:nvPr/>
        </p:nvCxnSpPr>
        <p:spPr>
          <a:xfrm>
            <a:off x="7380312" y="0"/>
            <a:ext cx="0" cy="5020022"/>
          </a:xfrm>
          <a:prstGeom prst="line">
            <a:avLst/>
          </a:prstGeom>
          <a:ln>
            <a:prstDash val="dash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678D752-7045-F74C-B1A6-E9787B09F375}"/>
              </a:ext>
            </a:extLst>
          </p:cNvPr>
          <p:cNvCxnSpPr>
            <a:stCxn id="26" idx="3"/>
            <a:endCxn id="27" idx="7"/>
          </p:cNvCxnSpPr>
          <p:nvPr/>
        </p:nvCxnSpPr>
        <p:spPr>
          <a:xfrm flipH="1">
            <a:off x="1601024" y="2547829"/>
            <a:ext cx="672767" cy="154394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B3C0B6B-5B0B-554C-81BA-0A54502B5788}"/>
              </a:ext>
            </a:extLst>
          </p:cNvPr>
          <p:cNvCxnSpPr/>
          <p:nvPr/>
        </p:nvCxnSpPr>
        <p:spPr>
          <a:xfrm flipH="1">
            <a:off x="2365180" y="880956"/>
            <a:ext cx="672767" cy="154394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891258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A4BECD3-2307-B142-B384-D9CBD0E3A5C8}"/>
              </a:ext>
            </a:extLst>
          </p:cNvPr>
          <p:cNvSpPr txBox="1"/>
          <p:nvPr/>
        </p:nvSpPr>
        <p:spPr>
          <a:xfrm>
            <a:off x="1438281" y="3663974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(1, 1)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547A711-1884-8949-83C2-AA209B6AE008}"/>
              </a:ext>
            </a:extLst>
          </p:cNvPr>
          <p:cNvCxnSpPr>
            <a:cxnSpLocks/>
          </p:cNvCxnSpPr>
          <p:nvPr/>
        </p:nvCxnSpPr>
        <p:spPr>
          <a:xfrm>
            <a:off x="899592" y="4731990"/>
            <a:ext cx="417646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C472E45-CE46-BF4C-AC58-5A53687A04A8}"/>
              </a:ext>
            </a:extLst>
          </p:cNvPr>
          <p:cNvCxnSpPr>
            <a:cxnSpLocks/>
          </p:cNvCxnSpPr>
          <p:nvPr/>
        </p:nvCxnSpPr>
        <p:spPr>
          <a:xfrm flipV="1">
            <a:off x="899592" y="627534"/>
            <a:ext cx="0" cy="41044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A84819F-96D8-4642-8F9D-FAB4425E5EA3}"/>
              </a:ext>
            </a:extLst>
          </p:cNvPr>
          <p:cNvSpPr txBox="1"/>
          <p:nvPr/>
        </p:nvSpPr>
        <p:spPr>
          <a:xfrm>
            <a:off x="2161556" y="2028441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</a:t>
            </a:r>
            <a:r>
              <a:rPr lang="en-US" altLang="zh-Hans" dirty="0"/>
              <a:t>2</a:t>
            </a:r>
            <a:r>
              <a:rPr lang="en-US" dirty="0"/>
              <a:t>, </a:t>
            </a:r>
            <a:r>
              <a:rPr lang="en-US" altLang="zh-Hans" dirty="0"/>
              <a:t>4</a:t>
            </a:r>
            <a:r>
              <a:rPr lang="en-US" dirty="0"/>
              <a:t>)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A5F2995-E102-3549-BC41-B582DC0ABF61}"/>
              </a:ext>
            </a:extLst>
          </p:cNvPr>
          <p:cNvSpPr/>
          <p:nvPr/>
        </p:nvSpPr>
        <p:spPr>
          <a:xfrm>
            <a:off x="827584" y="3591966"/>
            <a:ext cx="144016" cy="14401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51C87AD-471D-EC4C-8A14-B97C13DBC83B}"/>
              </a:ext>
            </a:extLst>
          </p:cNvPr>
          <p:cNvSpPr/>
          <p:nvPr/>
        </p:nvSpPr>
        <p:spPr>
          <a:xfrm>
            <a:off x="3530706" y="3016374"/>
            <a:ext cx="144016" cy="14401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86F3746-20EF-6344-92D6-5AF39E66FE4B}"/>
              </a:ext>
            </a:extLst>
          </p:cNvPr>
          <p:cNvSpPr/>
          <p:nvPr/>
        </p:nvSpPr>
        <p:spPr>
          <a:xfrm>
            <a:off x="4280773" y="3591966"/>
            <a:ext cx="144016" cy="14401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E977F80-AD1F-6946-AF0C-70694DBCDB1F}"/>
              </a:ext>
            </a:extLst>
          </p:cNvPr>
          <p:cNvSpPr/>
          <p:nvPr/>
        </p:nvSpPr>
        <p:spPr>
          <a:xfrm>
            <a:off x="5004048" y="1812418"/>
            <a:ext cx="144016" cy="14401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F3D64CF-5914-AA4C-A3F7-72741AE83DBC}"/>
              </a:ext>
            </a:extLst>
          </p:cNvPr>
          <p:cNvSpPr/>
          <p:nvPr/>
        </p:nvSpPr>
        <p:spPr>
          <a:xfrm>
            <a:off x="3016785" y="771550"/>
            <a:ext cx="144016" cy="14401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AF747CE3-1170-9043-9ADB-B2103C1D2FBD}"/>
              </a:ext>
            </a:extLst>
          </p:cNvPr>
          <p:cNvSpPr/>
          <p:nvPr/>
        </p:nvSpPr>
        <p:spPr>
          <a:xfrm>
            <a:off x="2252700" y="2424904"/>
            <a:ext cx="144016" cy="14401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155156E6-EDE7-B243-9760-354C729B756D}"/>
              </a:ext>
            </a:extLst>
          </p:cNvPr>
          <p:cNvSpPr/>
          <p:nvPr/>
        </p:nvSpPr>
        <p:spPr>
          <a:xfrm>
            <a:off x="1478099" y="4070686"/>
            <a:ext cx="144016" cy="14401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819DDEC-C60C-4A47-8B42-85843C582F62}"/>
              </a:ext>
            </a:extLst>
          </p:cNvPr>
          <p:cNvSpPr txBox="1"/>
          <p:nvPr/>
        </p:nvSpPr>
        <p:spPr>
          <a:xfrm>
            <a:off x="884736" y="3160390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</a:t>
            </a:r>
            <a:r>
              <a:rPr lang="en-US" altLang="zh-Hans" dirty="0"/>
              <a:t>0</a:t>
            </a:r>
            <a:r>
              <a:rPr lang="en-US" dirty="0"/>
              <a:t>, </a:t>
            </a:r>
            <a:r>
              <a:rPr lang="en-US" altLang="zh-Hans" dirty="0"/>
              <a:t>2</a:t>
            </a:r>
            <a:r>
              <a:rPr lang="en-US" dirty="0"/>
              <a:t>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36BDCAB-D716-544F-89CF-091AA3C9FB57}"/>
              </a:ext>
            </a:extLst>
          </p:cNvPr>
          <p:cNvSpPr txBox="1"/>
          <p:nvPr/>
        </p:nvSpPr>
        <p:spPr>
          <a:xfrm>
            <a:off x="3129684" y="610642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</a:t>
            </a:r>
            <a:r>
              <a:rPr lang="en-US" altLang="zh-Hans" dirty="0"/>
              <a:t>3</a:t>
            </a:r>
            <a:r>
              <a:rPr lang="en-US" dirty="0"/>
              <a:t>, </a:t>
            </a:r>
            <a:r>
              <a:rPr lang="en-US" altLang="zh-Hans" dirty="0"/>
              <a:t>7</a:t>
            </a:r>
            <a:r>
              <a:rPr lang="en-US" dirty="0"/>
              <a:t>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240DD5-EAD2-504F-9CEE-ABE478320186}"/>
              </a:ext>
            </a:extLst>
          </p:cNvPr>
          <p:cNvSpPr txBox="1"/>
          <p:nvPr/>
        </p:nvSpPr>
        <p:spPr>
          <a:xfrm>
            <a:off x="3313084" y="2568920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</a:t>
            </a:r>
            <a:r>
              <a:rPr lang="en-US" altLang="zh-Hans" dirty="0"/>
              <a:t>4</a:t>
            </a:r>
            <a:r>
              <a:rPr lang="en-US" dirty="0"/>
              <a:t>, </a:t>
            </a:r>
            <a:r>
              <a:rPr lang="en-US" altLang="zh-Hans" dirty="0"/>
              <a:t>3</a:t>
            </a:r>
            <a:r>
              <a:rPr lang="en-US" dirty="0"/>
              <a:t>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DDAC975-4C78-554F-AF89-23FF05784B25}"/>
              </a:ext>
            </a:extLst>
          </p:cNvPr>
          <p:cNvSpPr txBox="1"/>
          <p:nvPr/>
        </p:nvSpPr>
        <p:spPr>
          <a:xfrm>
            <a:off x="4352781" y="3195550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</a:t>
            </a:r>
            <a:r>
              <a:rPr lang="en-US" altLang="zh-Hans" dirty="0"/>
              <a:t>5</a:t>
            </a:r>
            <a:r>
              <a:rPr lang="en-US" dirty="0"/>
              <a:t>, </a:t>
            </a:r>
            <a:r>
              <a:rPr lang="en-US" altLang="zh-Hans" dirty="0"/>
              <a:t>2</a:t>
            </a:r>
            <a:r>
              <a:rPr lang="en-US" dirty="0"/>
              <a:t>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81F480D-E034-F445-995E-E651CE5D7700}"/>
              </a:ext>
            </a:extLst>
          </p:cNvPr>
          <p:cNvSpPr txBox="1"/>
          <p:nvPr/>
        </p:nvSpPr>
        <p:spPr>
          <a:xfrm>
            <a:off x="4932040" y="1443086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</a:t>
            </a:r>
            <a:r>
              <a:rPr lang="en-US" altLang="zh-Hans" dirty="0"/>
              <a:t>6</a:t>
            </a:r>
            <a:r>
              <a:rPr lang="en-US" dirty="0"/>
              <a:t>, </a:t>
            </a:r>
            <a:r>
              <a:rPr lang="en-US" altLang="zh-Hans" dirty="0"/>
              <a:t>5</a:t>
            </a:r>
            <a:r>
              <a:rPr lang="en-US" dirty="0"/>
              <a:t>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D4EAABC-4908-F748-B9CE-F1BBA9D86CAD}"/>
              </a:ext>
            </a:extLst>
          </p:cNvPr>
          <p:cNvSpPr/>
          <p:nvPr/>
        </p:nvSpPr>
        <p:spPr>
          <a:xfrm>
            <a:off x="5235610" y="3127003"/>
            <a:ext cx="341632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Hans" sz="2000" dirty="0">
                <a:latin typeface="Monaco" pitchFamily="2" charset="0"/>
              </a:rPr>
              <a:t>left</a:t>
            </a:r>
            <a:endParaRPr lang="en-US" sz="2000" dirty="0">
              <a:latin typeface="Monaco" pitchFamily="2" charset="0"/>
            </a:endParaRPr>
          </a:p>
          <a:p>
            <a:pPr algn="ctr"/>
            <a:r>
              <a:rPr lang="en-US" sz="2000" dirty="0">
                <a:latin typeface="Monaco" pitchFamily="2" charset="0"/>
              </a:rPr>
              <a:t>[0, 0, 1, 2, 0, 0, 1]</a:t>
            </a:r>
            <a:endParaRPr lang="en-US" sz="2000" dirty="0">
              <a:effectLst/>
              <a:latin typeface="Monaco" pitchFamily="2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6C81E1A-D0EC-344A-AAF1-ABDA45E43F97}"/>
              </a:ext>
            </a:extLst>
          </p:cNvPr>
          <p:cNvCxnSpPr/>
          <p:nvPr/>
        </p:nvCxnSpPr>
        <p:spPr>
          <a:xfrm>
            <a:off x="5436096" y="4214702"/>
            <a:ext cx="295232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E2538FD-5300-3E47-AE69-CD34C0036E90}"/>
              </a:ext>
            </a:extLst>
          </p:cNvPr>
          <p:cNvCxnSpPr>
            <a:cxnSpLocks/>
          </p:cNvCxnSpPr>
          <p:nvPr/>
        </p:nvCxnSpPr>
        <p:spPr>
          <a:xfrm>
            <a:off x="4355976" y="0"/>
            <a:ext cx="0" cy="5020022"/>
          </a:xfrm>
          <a:prstGeom prst="line">
            <a:avLst/>
          </a:prstGeom>
          <a:ln>
            <a:prstDash val="dash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E406A9B-30FA-F046-9400-E833CB7BDBEC}"/>
              </a:ext>
            </a:extLst>
          </p:cNvPr>
          <p:cNvCxnSpPr>
            <a:cxnSpLocks/>
          </p:cNvCxnSpPr>
          <p:nvPr/>
        </p:nvCxnSpPr>
        <p:spPr>
          <a:xfrm>
            <a:off x="7884368" y="0"/>
            <a:ext cx="0" cy="5020022"/>
          </a:xfrm>
          <a:prstGeom prst="line">
            <a:avLst/>
          </a:prstGeom>
          <a:ln>
            <a:prstDash val="dash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678D752-7045-F74C-B1A6-E9787B09F375}"/>
              </a:ext>
            </a:extLst>
          </p:cNvPr>
          <p:cNvCxnSpPr>
            <a:stCxn id="26" idx="3"/>
            <a:endCxn id="27" idx="7"/>
          </p:cNvCxnSpPr>
          <p:nvPr/>
        </p:nvCxnSpPr>
        <p:spPr>
          <a:xfrm flipH="1">
            <a:off x="1601024" y="2547829"/>
            <a:ext cx="672767" cy="154394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B3C0B6B-5B0B-554C-81BA-0A54502B5788}"/>
              </a:ext>
            </a:extLst>
          </p:cNvPr>
          <p:cNvCxnSpPr/>
          <p:nvPr/>
        </p:nvCxnSpPr>
        <p:spPr>
          <a:xfrm flipH="1">
            <a:off x="2365180" y="880956"/>
            <a:ext cx="672767" cy="154394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2511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DAAD7F9-2A91-E44A-9FD8-2D63834121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943" y="0"/>
            <a:ext cx="825811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403886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A4BECD3-2307-B142-B384-D9CBD0E3A5C8}"/>
              </a:ext>
            </a:extLst>
          </p:cNvPr>
          <p:cNvSpPr txBox="1"/>
          <p:nvPr/>
        </p:nvSpPr>
        <p:spPr>
          <a:xfrm>
            <a:off x="1438281" y="3663974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(1, 1)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547A711-1884-8949-83C2-AA209B6AE008}"/>
              </a:ext>
            </a:extLst>
          </p:cNvPr>
          <p:cNvCxnSpPr>
            <a:cxnSpLocks/>
          </p:cNvCxnSpPr>
          <p:nvPr/>
        </p:nvCxnSpPr>
        <p:spPr>
          <a:xfrm>
            <a:off x="899592" y="4731990"/>
            <a:ext cx="417646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C472E45-CE46-BF4C-AC58-5A53687A04A8}"/>
              </a:ext>
            </a:extLst>
          </p:cNvPr>
          <p:cNvCxnSpPr>
            <a:cxnSpLocks/>
          </p:cNvCxnSpPr>
          <p:nvPr/>
        </p:nvCxnSpPr>
        <p:spPr>
          <a:xfrm flipV="1">
            <a:off x="899592" y="627534"/>
            <a:ext cx="0" cy="41044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A84819F-96D8-4642-8F9D-FAB4425E5EA3}"/>
              </a:ext>
            </a:extLst>
          </p:cNvPr>
          <p:cNvSpPr txBox="1"/>
          <p:nvPr/>
        </p:nvSpPr>
        <p:spPr>
          <a:xfrm>
            <a:off x="2161556" y="2028441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</a:t>
            </a:r>
            <a:r>
              <a:rPr lang="en-US" altLang="zh-Hans" dirty="0"/>
              <a:t>2</a:t>
            </a:r>
            <a:r>
              <a:rPr lang="en-US" dirty="0"/>
              <a:t>, </a:t>
            </a:r>
            <a:r>
              <a:rPr lang="en-US" altLang="zh-Hans" dirty="0"/>
              <a:t>4</a:t>
            </a:r>
            <a:r>
              <a:rPr lang="en-US" dirty="0"/>
              <a:t>)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A5F2995-E102-3549-BC41-B582DC0ABF61}"/>
              </a:ext>
            </a:extLst>
          </p:cNvPr>
          <p:cNvSpPr/>
          <p:nvPr/>
        </p:nvSpPr>
        <p:spPr>
          <a:xfrm>
            <a:off x="827584" y="3591966"/>
            <a:ext cx="144016" cy="14401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51C87AD-471D-EC4C-8A14-B97C13DBC83B}"/>
              </a:ext>
            </a:extLst>
          </p:cNvPr>
          <p:cNvSpPr/>
          <p:nvPr/>
        </p:nvSpPr>
        <p:spPr>
          <a:xfrm>
            <a:off x="3530706" y="3016374"/>
            <a:ext cx="144016" cy="14401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86F3746-20EF-6344-92D6-5AF39E66FE4B}"/>
              </a:ext>
            </a:extLst>
          </p:cNvPr>
          <p:cNvSpPr/>
          <p:nvPr/>
        </p:nvSpPr>
        <p:spPr>
          <a:xfrm>
            <a:off x="4280773" y="3591966"/>
            <a:ext cx="144016" cy="14401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E977F80-AD1F-6946-AF0C-70694DBCDB1F}"/>
              </a:ext>
            </a:extLst>
          </p:cNvPr>
          <p:cNvSpPr/>
          <p:nvPr/>
        </p:nvSpPr>
        <p:spPr>
          <a:xfrm>
            <a:off x="5004048" y="1812418"/>
            <a:ext cx="144016" cy="14401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F3D64CF-5914-AA4C-A3F7-72741AE83DBC}"/>
              </a:ext>
            </a:extLst>
          </p:cNvPr>
          <p:cNvSpPr/>
          <p:nvPr/>
        </p:nvSpPr>
        <p:spPr>
          <a:xfrm>
            <a:off x="3016785" y="771550"/>
            <a:ext cx="144016" cy="14401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AF747CE3-1170-9043-9ADB-B2103C1D2FBD}"/>
              </a:ext>
            </a:extLst>
          </p:cNvPr>
          <p:cNvSpPr/>
          <p:nvPr/>
        </p:nvSpPr>
        <p:spPr>
          <a:xfrm>
            <a:off x="2252700" y="2424904"/>
            <a:ext cx="144016" cy="14401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155156E6-EDE7-B243-9760-354C729B756D}"/>
              </a:ext>
            </a:extLst>
          </p:cNvPr>
          <p:cNvSpPr/>
          <p:nvPr/>
        </p:nvSpPr>
        <p:spPr>
          <a:xfrm>
            <a:off x="1478099" y="4070686"/>
            <a:ext cx="144016" cy="14401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819DDEC-C60C-4A47-8B42-85843C582F62}"/>
              </a:ext>
            </a:extLst>
          </p:cNvPr>
          <p:cNvSpPr txBox="1"/>
          <p:nvPr/>
        </p:nvSpPr>
        <p:spPr>
          <a:xfrm>
            <a:off x="884736" y="3160390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</a:t>
            </a:r>
            <a:r>
              <a:rPr lang="en-US" altLang="zh-Hans" dirty="0"/>
              <a:t>0</a:t>
            </a:r>
            <a:r>
              <a:rPr lang="en-US" dirty="0"/>
              <a:t>, </a:t>
            </a:r>
            <a:r>
              <a:rPr lang="en-US" altLang="zh-Hans" dirty="0"/>
              <a:t>2</a:t>
            </a:r>
            <a:r>
              <a:rPr lang="en-US" dirty="0"/>
              <a:t>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36BDCAB-D716-544F-89CF-091AA3C9FB57}"/>
              </a:ext>
            </a:extLst>
          </p:cNvPr>
          <p:cNvSpPr txBox="1"/>
          <p:nvPr/>
        </p:nvSpPr>
        <p:spPr>
          <a:xfrm>
            <a:off x="3129684" y="610642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</a:t>
            </a:r>
            <a:r>
              <a:rPr lang="en-US" altLang="zh-Hans" dirty="0"/>
              <a:t>3</a:t>
            </a:r>
            <a:r>
              <a:rPr lang="en-US" dirty="0"/>
              <a:t>, </a:t>
            </a:r>
            <a:r>
              <a:rPr lang="en-US" altLang="zh-Hans" dirty="0"/>
              <a:t>7</a:t>
            </a:r>
            <a:r>
              <a:rPr lang="en-US" dirty="0"/>
              <a:t>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240DD5-EAD2-504F-9CEE-ABE478320186}"/>
              </a:ext>
            </a:extLst>
          </p:cNvPr>
          <p:cNvSpPr txBox="1"/>
          <p:nvPr/>
        </p:nvSpPr>
        <p:spPr>
          <a:xfrm>
            <a:off x="3313084" y="2568920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</a:t>
            </a:r>
            <a:r>
              <a:rPr lang="en-US" altLang="zh-Hans" dirty="0"/>
              <a:t>4</a:t>
            </a:r>
            <a:r>
              <a:rPr lang="en-US" dirty="0"/>
              <a:t>, </a:t>
            </a:r>
            <a:r>
              <a:rPr lang="en-US" altLang="zh-Hans" dirty="0"/>
              <a:t>3</a:t>
            </a:r>
            <a:r>
              <a:rPr lang="en-US" dirty="0"/>
              <a:t>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DDAC975-4C78-554F-AF89-23FF05784B25}"/>
              </a:ext>
            </a:extLst>
          </p:cNvPr>
          <p:cNvSpPr txBox="1"/>
          <p:nvPr/>
        </p:nvSpPr>
        <p:spPr>
          <a:xfrm>
            <a:off x="4352781" y="3195550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</a:t>
            </a:r>
            <a:r>
              <a:rPr lang="en-US" altLang="zh-Hans" dirty="0"/>
              <a:t>5</a:t>
            </a:r>
            <a:r>
              <a:rPr lang="en-US" dirty="0"/>
              <a:t>, </a:t>
            </a:r>
            <a:r>
              <a:rPr lang="en-US" altLang="zh-Hans" dirty="0"/>
              <a:t>2</a:t>
            </a:r>
            <a:r>
              <a:rPr lang="en-US" dirty="0"/>
              <a:t>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81F480D-E034-F445-995E-E651CE5D7700}"/>
              </a:ext>
            </a:extLst>
          </p:cNvPr>
          <p:cNvSpPr txBox="1"/>
          <p:nvPr/>
        </p:nvSpPr>
        <p:spPr>
          <a:xfrm>
            <a:off x="4932040" y="1443086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</a:t>
            </a:r>
            <a:r>
              <a:rPr lang="en-US" altLang="zh-Hans" dirty="0"/>
              <a:t>6</a:t>
            </a:r>
            <a:r>
              <a:rPr lang="en-US" dirty="0"/>
              <a:t>, </a:t>
            </a:r>
            <a:r>
              <a:rPr lang="en-US" altLang="zh-Hans" dirty="0"/>
              <a:t>5</a:t>
            </a:r>
            <a:r>
              <a:rPr lang="en-US" dirty="0"/>
              <a:t>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D4EAABC-4908-F748-B9CE-F1BBA9D86CAD}"/>
              </a:ext>
            </a:extLst>
          </p:cNvPr>
          <p:cNvSpPr/>
          <p:nvPr/>
        </p:nvSpPr>
        <p:spPr>
          <a:xfrm>
            <a:off x="5235610" y="3127003"/>
            <a:ext cx="341632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Hans" sz="2000" dirty="0">
                <a:latin typeface="Monaco" pitchFamily="2" charset="0"/>
              </a:rPr>
              <a:t>left</a:t>
            </a:r>
            <a:endParaRPr lang="en-US" sz="2000" dirty="0">
              <a:latin typeface="Monaco" pitchFamily="2" charset="0"/>
            </a:endParaRPr>
          </a:p>
          <a:p>
            <a:pPr algn="ctr"/>
            <a:r>
              <a:rPr lang="en-US" sz="2000" dirty="0">
                <a:latin typeface="Monaco" pitchFamily="2" charset="0"/>
              </a:rPr>
              <a:t>[0, 0, 1, 2, 0, 0, 1]</a:t>
            </a:r>
            <a:endParaRPr lang="en-US" sz="2000" dirty="0">
              <a:effectLst/>
              <a:latin typeface="Monaco" pitchFamily="2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6C81E1A-D0EC-344A-AAF1-ABDA45E43F97}"/>
              </a:ext>
            </a:extLst>
          </p:cNvPr>
          <p:cNvCxnSpPr/>
          <p:nvPr/>
        </p:nvCxnSpPr>
        <p:spPr>
          <a:xfrm>
            <a:off x="5436096" y="4214702"/>
            <a:ext cx="295232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E2538FD-5300-3E47-AE69-CD34C0036E90}"/>
              </a:ext>
            </a:extLst>
          </p:cNvPr>
          <p:cNvCxnSpPr>
            <a:cxnSpLocks/>
          </p:cNvCxnSpPr>
          <p:nvPr/>
        </p:nvCxnSpPr>
        <p:spPr>
          <a:xfrm>
            <a:off x="5076056" y="0"/>
            <a:ext cx="0" cy="5020022"/>
          </a:xfrm>
          <a:prstGeom prst="line">
            <a:avLst/>
          </a:prstGeom>
          <a:ln>
            <a:prstDash val="dash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E406A9B-30FA-F046-9400-E833CB7BDBEC}"/>
              </a:ext>
            </a:extLst>
          </p:cNvPr>
          <p:cNvCxnSpPr>
            <a:cxnSpLocks/>
          </p:cNvCxnSpPr>
          <p:nvPr/>
        </p:nvCxnSpPr>
        <p:spPr>
          <a:xfrm>
            <a:off x="8316416" y="0"/>
            <a:ext cx="0" cy="5020022"/>
          </a:xfrm>
          <a:prstGeom prst="line">
            <a:avLst/>
          </a:prstGeom>
          <a:ln>
            <a:prstDash val="dash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678D752-7045-F74C-B1A6-E9787B09F375}"/>
              </a:ext>
            </a:extLst>
          </p:cNvPr>
          <p:cNvCxnSpPr>
            <a:stCxn id="26" idx="3"/>
            <a:endCxn id="27" idx="7"/>
          </p:cNvCxnSpPr>
          <p:nvPr/>
        </p:nvCxnSpPr>
        <p:spPr>
          <a:xfrm flipH="1">
            <a:off x="1601024" y="2547829"/>
            <a:ext cx="672767" cy="154394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B3C0B6B-5B0B-554C-81BA-0A54502B5788}"/>
              </a:ext>
            </a:extLst>
          </p:cNvPr>
          <p:cNvCxnSpPr/>
          <p:nvPr/>
        </p:nvCxnSpPr>
        <p:spPr>
          <a:xfrm flipH="1">
            <a:off x="2365180" y="880956"/>
            <a:ext cx="672767" cy="154394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F78A74C7-B199-AD46-AD3F-E773B21DB6E1}"/>
              </a:ext>
            </a:extLst>
          </p:cNvPr>
          <p:cNvCxnSpPr>
            <a:cxnSpLocks/>
            <a:stCxn id="24" idx="3"/>
            <a:endCxn id="22" idx="7"/>
          </p:cNvCxnSpPr>
          <p:nvPr/>
        </p:nvCxnSpPr>
        <p:spPr>
          <a:xfrm flipH="1">
            <a:off x="4403698" y="1935343"/>
            <a:ext cx="621441" cy="167771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7924459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A4BECD3-2307-B142-B384-D9CBD0E3A5C8}"/>
              </a:ext>
            </a:extLst>
          </p:cNvPr>
          <p:cNvSpPr txBox="1"/>
          <p:nvPr/>
        </p:nvSpPr>
        <p:spPr>
          <a:xfrm>
            <a:off x="1438281" y="3663974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(1, 1)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547A711-1884-8949-83C2-AA209B6AE008}"/>
              </a:ext>
            </a:extLst>
          </p:cNvPr>
          <p:cNvCxnSpPr>
            <a:cxnSpLocks/>
          </p:cNvCxnSpPr>
          <p:nvPr/>
        </p:nvCxnSpPr>
        <p:spPr>
          <a:xfrm>
            <a:off x="899592" y="4731990"/>
            <a:ext cx="417646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C472E45-CE46-BF4C-AC58-5A53687A04A8}"/>
              </a:ext>
            </a:extLst>
          </p:cNvPr>
          <p:cNvCxnSpPr>
            <a:cxnSpLocks/>
          </p:cNvCxnSpPr>
          <p:nvPr/>
        </p:nvCxnSpPr>
        <p:spPr>
          <a:xfrm flipV="1">
            <a:off x="899592" y="627534"/>
            <a:ext cx="0" cy="41044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A84819F-96D8-4642-8F9D-FAB4425E5EA3}"/>
              </a:ext>
            </a:extLst>
          </p:cNvPr>
          <p:cNvSpPr txBox="1"/>
          <p:nvPr/>
        </p:nvSpPr>
        <p:spPr>
          <a:xfrm>
            <a:off x="2161556" y="2028441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</a:t>
            </a:r>
            <a:r>
              <a:rPr lang="en-US" altLang="zh-Hans" dirty="0"/>
              <a:t>2</a:t>
            </a:r>
            <a:r>
              <a:rPr lang="en-US" dirty="0"/>
              <a:t>, </a:t>
            </a:r>
            <a:r>
              <a:rPr lang="en-US" altLang="zh-Hans" dirty="0"/>
              <a:t>4</a:t>
            </a:r>
            <a:r>
              <a:rPr lang="en-US" dirty="0"/>
              <a:t>)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A5F2995-E102-3549-BC41-B582DC0ABF61}"/>
              </a:ext>
            </a:extLst>
          </p:cNvPr>
          <p:cNvSpPr/>
          <p:nvPr/>
        </p:nvSpPr>
        <p:spPr>
          <a:xfrm>
            <a:off x="827584" y="3591966"/>
            <a:ext cx="144016" cy="14401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51C87AD-471D-EC4C-8A14-B97C13DBC83B}"/>
              </a:ext>
            </a:extLst>
          </p:cNvPr>
          <p:cNvSpPr/>
          <p:nvPr/>
        </p:nvSpPr>
        <p:spPr>
          <a:xfrm>
            <a:off x="3530706" y="3016374"/>
            <a:ext cx="144016" cy="14401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86F3746-20EF-6344-92D6-5AF39E66FE4B}"/>
              </a:ext>
            </a:extLst>
          </p:cNvPr>
          <p:cNvSpPr/>
          <p:nvPr/>
        </p:nvSpPr>
        <p:spPr>
          <a:xfrm>
            <a:off x="4280773" y="3591966"/>
            <a:ext cx="144016" cy="14401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E977F80-AD1F-6946-AF0C-70694DBCDB1F}"/>
              </a:ext>
            </a:extLst>
          </p:cNvPr>
          <p:cNvSpPr/>
          <p:nvPr/>
        </p:nvSpPr>
        <p:spPr>
          <a:xfrm>
            <a:off x="5004048" y="1812418"/>
            <a:ext cx="144016" cy="14401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F3D64CF-5914-AA4C-A3F7-72741AE83DBC}"/>
              </a:ext>
            </a:extLst>
          </p:cNvPr>
          <p:cNvSpPr/>
          <p:nvPr/>
        </p:nvSpPr>
        <p:spPr>
          <a:xfrm>
            <a:off x="3016785" y="771550"/>
            <a:ext cx="144016" cy="14401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AF747CE3-1170-9043-9ADB-B2103C1D2FBD}"/>
              </a:ext>
            </a:extLst>
          </p:cNvPr>
          <p:cNvSpPr/>
          <p:nvPr/>
        </p:nvSpPr>
        <p:spPr>
          <a:xfrm>
            <a:off x="2252700" y="2424904"/>
            <a:ext cx="144016" cy="14401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155156E6-EDE7-B243-9760-354C729B756D}"/>
              </a:ext>
            </a:extLst>
          </p:cNvPr>
          <p:cNvSpPr/>
          <p:nvPr/>
        </p:nvSpPr>
        <p:spPr>
          <a:xfrm>
            <a:off x="1478099" y="4070686"/>
            <a:ext cx="144016" cy="14401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819DDEC-C60C-4A47-8B42-85843C582F62}"/>
              </a:ext>
            </a:extLst>
          </p:cNvPr>
          <p:cNvSpPr txBox="1"/>
          <p:nvPr/>
        </p:nvSpPr>
        <p:spPr>
          <a:xfrm>
            <a:off x="884736" y="3160390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</a:t>
            </a:r>
            <a:r>
              <a:rPr lang="en-US" altLang="zh-Hans" dirty="0"/>
              <a:t>0</a:t>
            </a:r>
            <a:r>
              <a:rPr lang="en-US" dirty="0"/>
              <a:t>, </a:t>
            </a:r>
            <a:r>
              <a:rPr lang="en-US" altLang="zh-Hans" dirty="0"/>
              <a:t>2</a:t>
            </a:r>
            <a:r>
              <a:rPr lang="en-US" dirty="0"/>
              <a:t>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36BDCAB-D716-544F-89CF-091AA3C9FB57}"/>
              </a:ext>
            </a:extLst>
          </p:cNvPr>
          <p:cNvSpPr txBox="1"/>
          <p:nvPr/>
        </p:nvSpPr>
        <p:spPr>
          <a:xfrm>
            <a:off x="3129684" y="610642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</a:t>
            </a:r>
            <a:r>
              <a:rPr lang="en-US" altLang="zh-Hans" dirty="0"/>
              <a:t>3</a:t>
            </a:r>
            <a:r>
              <a:rPr lang="en-US" dirty="0"/>
              <a:t>, </a:t>
            </a:r>
            <a:r>
              <a:rPr lang="en-US" altLang="zh-Hans" dirty="0"/>
              <a:t>7</a:t>
            </a:r>
            <a:r>
              <a:rPr lang="en-US" dirty="0"/>
              <a:t>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240DD5-EAD2-504F-9CEE-ABE478320186}"/>
              </a:ext>
            </a:extLst>
          </p:cNvPr>
          <p:cNvSpPr txBox="1"/>
          <p:nvPr/>
        </p:nvSpPr>
        <p:spPr>
          <a:xfrm>
            <a:off x="3313084" y="2568920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</a:t>
            </a:r>
            <a:r>
              <a:rPr lang="en-US" altLang="zh-Hans" dirty="0"/>
              <a:t>4</a:t>
            </a:r>
            <a:r>
              <a:rPr lang="en-US" dirty="0"/>
              <a:t>, </a:t>
            </a:r>
            <a:r>
              <a:rPr lang="en-US" altLang="zh-Hans" dirty="0"/>
              <a:t>3</a:t>
            </a:r>
            <a:r>
              <a:rPr lang="en-US" dirty="0"/>
              <a:t>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DDAC975-4C78-554F-AF89-23FF05784B25}"/>
              </a:ext>
            </a:extLst>
          </p:cNvPr>
          <p:cNvSpPr txBox="1"/>
          <p:nvPr/>
        </p:nvSpPr>
        <p:spPr>
          <a:xfrm>
            <a:off x="4352781" y="3195550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</a:t>
            </a:r>
            <a:r>
              <a:rPr lang="en-US" altLang="zh-Hans" dirty="0"/>
              <a:t>5</a:t>
            </a:r>
            <a:r>
              <a:rPr lang="en-US" dirty="0"/>
              <a:t>, </a:t>
            </a:r>
            <a:r>
              <a:rPr lang="en-US" altLang="zh-Hans" dirty="0"/>
              <a:t>2</a:t>
            </a:r>
            <a:r>
              <a:rPr lang="en-US" dirty="0"/>
              <a:t>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81F480D-E034-F445-995E-E651CE5D7700}"/>
              </a:ext>
            </a:extLst>
          </p:cNvPr>
          <p:cNvSpPr txBox="1"/>
          <p:nvPr/>
        </p:nvSpPr>
        <p:spPr>
          <a:xfrm>
            <a:off x="4932040" y="1443086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</a:t>
            </a:r>
            <a:r>
              <a:rPr lang="en-US" altLang="zh-Hans" dirty="0"/>
              <a:t>6</a:t>
            </a:r>
            <a:r>
              <a:rPr lang="en-US" dirty="0"/>
              <a:t>, </a:t>
            </a:r>
            <a:r>
              <a:rPr lang="en-US" altLang="zh-Hans" dirty="0"/>
              <a:t>5</a:t>
            </a:r>
            <a:r>
              <a:rPr lang="en-US" dirty="0"/>
              <a:t>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D4EAABC-4908-F748-B9CE-F1BBA9D86CAD}"/>
              </a:ext>
            </a:extLst>
          </p:cNvPr>
          <p:cNvSpPr/>
          <p:nvPr/>
        </p:nvSpPr>
        <p:spPr>
          <a:xfrm>
            <a:off x="5235610" y="3127003"/>
            <a:ext cx="341632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Hans" sz="2000" dirty="0">
                <a:latin typeface="Monaco" pitchFamily="2" charset="0"/>
              </a:rPr>
              <a:t>right</a:t>
            </a:r>
            <a:endParaRPr lang="en-US" sz="2000" dirty="0">
              <a:latin typeface="Monaco" pitchFamily="2" charset="0"/>
            </a:endParaRPr>
          </a:p>
          <a:p>
            <a:pPr algn="ctr"/>
            <a:r>
              <a:rPr lang="en-US" sz="2000" dirty="0">
                <a:latin typeface="Monaco" pitchFamily="2" charset="0"/>
              </a:rPr>
              <a:t>[</a:t>
            </a:r>
            <a:r>
              <a:rPr lang="en-US" altLang="zh-Hans" sz="2000" dirty="0">
                <a:latin typeface="Monaco" pitchFamily="2" charset="0"/>
              </a:rPr>
              <a:t>1</a:t>
            </a:r>
            <a:r>
              <a:rPr lang="en-US" sz="2000" dirty="0">
                <a:latin typeface="Monaco" pitchFamily="2" charset="0"/>
              </a:rPr>
              <a:t>, 0, </a:t>
            </a:r>
            <a:r>
              <a:rPr lang="en-US" altLang="zh-Hans" sz="2000" dirty="0">
                <a:latin typeface="Monaco" pitchFamily="2" charset="0"/>
              </a:rPr>
              <a:t>0</a:t>
            </a:r>
            <a:r>
              <a:rPr lang="en-US" sz="2000" dirty="0">
                <a:latin typeface="Monaco" pitchFamily="2" charset="0"/>
              </a:rPr>
              <a:t>, 2, </a:t>
            </a:r>
            <a:r>
              <a:rPr lang="en-US" altLang="zh-Hans" sz="2000" dirty="0">
                <a:latin typeface="Monaco" pitchFamily="2" charset="0"/>
              </a:rPr>
              <a:t>1</a:t>
            </a:r>
            <a:r>
              <a:rPr lang="en-US" sz="2000" dirty="0">
                <a:latin typeface="Monaco" pitchFamily="2" charset="0"/>
              </a:rPr>
              <a:t>, 0, </a:t>
            </a:r>
            <a:r>
              <a:rPr lang="en-US" altLang="zh-Hans" sz="2000" dirty="0">
                <a:latin typeface="Monaco" pitchFamily="2" charset="0"/>
              </a:rPr>
              <a:t>0</a:t>
            </a:r>
            <a:r>
              <a:rPr lang="en-US" sz="2000" dirty="0">
                <a:latin typeface="Monaco" pitchFamily="2" charset="0"/>
              </a:rPr>
              <a:t>]</a:t>
            </a:r>
            <a:endParaRPr lang="en-US" sz="2000" dirty="0">
              <a:effectLst/>
              <a:latin typeface="Monaco" pitchFamily="2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6C81E1A-D0EC-344A-AAF1-ABDA45E43F97}"/>
              </a:ext>
            </a:extLst>
          </p:cNvPr>
          <p:cNvCxnSpPr>
            <a:cxnSpLocks/>
          </p:cNvCxnSpPr>
          <p:nvPr/>
        </p:nvCxnSpPr>
        <p:spPr>
          <a:xfrm flipH="1">
            <a:off x="5292080" y="4214702"/>
            <a:ext cx="309634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E2538FD-5300-3E47-AE69-CD34C0036E90}"/>
              </a:ext>
            </a:extLst>
          </p:cNvPr>
          <p:cNvCxnSpPr>
            <a:cxnSpLocks/>
          </p:cNvCxnSpPr>
          <p:nvPr/>
        </p:nvCxnSpPr>
        <p:spPr>
          <a:xfrm>
            <a:off x="4352781" y="0"/>
            <a:ext cx="0" cy="5020022"/>
          </a:xfrm>
          <a:prstGeom prst="line">
            <a:avLst/>
          </a:prstGeom>
          <a:ln>
            <a:prstDash val="dash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E406A9B-30FA-F046-9400-E833CB7BDBEC}"/>
              </a:ext>
            </a:extLst>
          </p:cNvPr>
          <p:cNvCxnSpPr>
            <a:cxnSpLocks/>
          </p:cNvCxnSpPr>
          <p:nvPr/>
        </p:nvCxnSpPr>
        <p:spPr>
          <a:xfrm>
            <a:off x="7884368" y="0"/>
            <a:ext cx="0" cy="5020022"/>
          </a:xfrm>
          <a:prstGeom prst="line">
            <a:avLst/>
          </a:prstGeom>
          <a:ln>
            <a:prstDash val="dash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377027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A4BECD3-2307-B142-B384-D9CBD0E3A5C8}"/>
              </a:ext>
            </a:extLst>
          </p:cNvPr>
          <p:cNvSpPr txBox="1"/>
          <p:nvPr/>
        </p:nvSpPr>
        <p:spPr>
          <a:xfrm>
            <a:off x="1438281" y="3663974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(1, 1)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547A711-1884-8949-83C2-AA209B6AE008}"/>
              </a:ext>
            </a:extLst>
          </p:cNvPr>
          <p:cNvCxnSpPr>
            <a:cxnSpLocks/>
          </p:cNvCxnSpPr>
          <p:nvPr/>
        </p:nvCxnSpPr>
        <p:spPr>
          <a:xfrm>
            <a:off x="899592" y="4731990"/>
            <a:ext cx="417646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C472E45-CE46-BF4C-AC58-5A53687A04A8}"/>
              </a:ext>
            </a:extLst>
          </p:cNvPr>
          <p:cNvCxnSpPr>
            <a:cxnSpLocks/>
          </p:cNvCxnSpPr>
          <p:nvPr/>
        </p:nvCxnSpPr>
        <p:spPr>
          <a:xfrm flipV="1">
            <a:off x="899592" y="627534"/>
            <a:ext cx="0" cy="41044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A84819F-96D8-4642-8F9D-FAB4425E5EA3}"/>
              </a:ext>
            </a:extLst>
          </p:cNvPr>
          <p:cNvSpPr txBox="1"/>
          <p:nvPr/>
        </p:nvSpPr>
        <p:spPr>
          <a:xfrm>
            <a:off x="2161556" y="2028441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</a:t>
            </a:r>
            <a:r>
              <a:rPr lang="en-US" altLang="zh-Hans" dirty="0"/>
              <a:t>2</a:t>
            </a:r>
            <a:r>
              <a:rPr lang="en-US" dirty="0"/>
              <a:t>, </a:t>
            </a:r>
            <a:r>
              <a:rPr lang="en-US" altLang="zh-Hans" dirty="0"/>
              <a:t>4</a:t>
            </a:r>
            <a:r>
              <a:rPr lang="en-US" dirty="0"/>
              <a:t>)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A5F2995-E102-3549-BC41-B582DC0ABF61}"/>
              </a:ext>
            </a:extLst>
          </p:cNvPr>
          <p:cNvSpPr/>
          <p:nvPr/>
        </p:nvSpPr>
        <p:spPr>
          <a:xfrm>
            <a:off x="827584" y="3591966"/>
            <a:ext cx="144016" cy="14401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51C87AD-471D-EC4C-8A14-B97C13DBC83B}"/>
              </a:ext>
            </a:extLst>
          </p:cNvPr>
          <p:cNvSpPr/>
          <p:nvPr/>
        </p:nvSpPr>
        <p:spPr>
          <a:xfrm>
            <a:off x="3530706" y="3016374"/>
            <a:ext cx="144016" cy="14401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86F3746-20EF-6344-92D6-5AF39E66FE4B}"/>
              </a:ext>
            </a:extLst>
          </p:cNvPr>
          <p:cNvSpPr/>
          <p:nvPr/>
        </p:nvSpPr>
        <p:spPr>
          <a:xfrm>
            <a:off x="4280773" y="3591966"/>
            <a:ext cx="144016" cy="14401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E977F80-AD1F-6946-AF0C-70694DBCDB1F}"/>
              </a:ext>
            </a:extLst>
          </p:cNvPr>
          <p:cNvSpPr/>
          <p:nvPr/>
        </p:nvSpPr>
        <p:spPr>
          <a:xfrm>
            <a:off x="5004048" y="1812418"/>
            <a:ext cx="144016" cy="14401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F3D64CF-5914-AA4C-A3F7-72741AE83DBC}"/>
              </a:ext>
            </a:extLst>
          </p:cNvPr>
          <p:cNvSpPr/>
          <p:nvPr/>
        </p:nvSpPr>
        <p:spPr>
          <a:xfrm>
            <a:off x="3016785" y="771550"/>
            <a:ext cx="144016" cy="14401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AF747CE3-1170-9043-9ADB-B2103C1D2FBD}"/>
              </a:ext>
            </a:extLst>
          </p:cNvPr>
          <p:cNvSpPr/>
          <p:nvPr/>
        </p:nvSpPr>
        <p:spPr>
          <a:xfrm>
            <a:off x="2252700" y="2424904"/>
            <a:ext cx="144016" cy="14401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155156E6-EDE7-B243-9760-354C729B756D}"/>
              </a:ext>
            </a:extLst>
          </p:cNvPr>
          <p:cNvSpPr/>
          <p:nvPr/>
        </p:nvSpPr>
        <p:spPr>
          <a:xfrm>
            <a:off x="1478099" y="4070686"/>
            <a:ext cx="144016" cy="14401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819DDEC-C60C-4A47-8B42-85843C582F62}"/>
              </a:ext>
            </a:extLst>
          </p:cNvPr>
          <p:cNvSpPr txBox="1"/>
          <p:nvPr/>
        </p:nvSpPr>
        <p:spPr>
          <a:xfrm>
            <a:off x="884736" y="3160390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</a:t>
            </a:r>
            <a:r>
              <a:rPr lang="en-US" altLang="zh-Hans" dirty="0"/>
              <a:t>0</a:t>
            </a:r>
            <a:r>
              <a:rPr lang="en-US" dirty="0"/>
              <a:t>, </a:t>
            </a:r>
            <a:r>
              <a:rPr lang="en-US" altLang="zh-Hans" dirty="0"/>
              <a:t>2</a:t>
            </a:r>
            <a:r>
              <a:rPr lang="en-US" dirty="0"/>
              <a:t>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36BDCAB-D716-544F-89CF-091AA3C9FB57}"/>
              </a:ext>
            </a:extLst>
          </p:cNvPr>
          <p:cNvSpPr txBox="1"/>
          <p:nvPr/>
        </p:nvSpPr>
        <p:spPr>
          <a:xfrm>
            <a:off x="3129684" y="610642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</a:t>
            </a:r>
            <a:r>
              <a:rPr lang="en-US" altLang="zh-Hans" dirty="0"/>
              <a:t>3</a:t>
            </a:r>
            <a:r>
              <a:rPr lang="en-US" dirty="0"/>
              <a:t>, </a:t>
            </a:r>
            <a:r>
              <a:rPr lang="en-US" altLang="zh-Hans" dirty="0"/>
              <a:t>7</a:t>
            </a:r>
            <a:r>
              <a:rPr lang="en-US" dirty="0"/>
              <a:t>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240DD5-EAD2-504F-9CEE-ABE478320186}"/>
              </a:ext>
            </a:extLst>
          </p:cNvPr>
          <p:cNvSpPr txBox="1"/>
          <p:nvPr/>
        </p:nvSpPr>
        <p:spPr>
          <a:xfrm>
            <a:off x="3313084" y="2568920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</a:t>
            </a:r>
            <a:r>
              <a:rPr lang="en-US" altLang="zh-Hans" dirty="0"/>
              <a:t>4</a:t>
            </a:r>
            <a:r>
              <a:rPr lang="en-US" dirty="0"/>
              <a:t>, </a:t>
            </a:r>
            <a:r>
              <a:rPr lang="en-US" altLang="zh-Hans" dirty="0"/>
              <a:t>3</a:t>
            </a:r>
            <a:r>
              <a:rPr lang="en-US" dirty="0"/>
              <a:t>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DDAC975-4C78-554F-AF89-23FF05784B25}"/>
              </a:ext>
            </a:extLst>
          </p:cNvPr>
          <p:cNvSpPr txBox="1"/>
          <p:nvPr/>
        </p:nvSpPr>
        <p:spPr>
          <a:xfrm>
            <a:off x="4352781" y="3195550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</a:t>
            </a:r>
            <a:r>
              <a:rPr lang="en-US" altLang="zh-Hans" dirty="0"/>
              <a:t>5</a:t>
            </a:r>
            <a:r>
              <a:rPr lang="en-US" dirty="0"/>
              <a:t>, </a:t>
            </a:r>
            <a:r>
              <a:rPr lang="en-US" altLang="zh-Hans" dirty="0"/>
              <a:t>2</a:t>
            </a:r>
            <a:r>
              <a:rPr lang="en-US" dirty="0"/>
              <a:t>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81F480D-E034-F445-995E-E651CE5D7700}"/>
              </a:ext>
            </a:extLst>
          </p:cNvPr>
          <p:cNvSpPr txBox="1"/>
          <p:nvPr/>
        </p:nvSpPr>
        <p:spPr>
          <a:xfrm>
            <a:off x="4932040" y="1443086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</a:t>
            </a:r>
            <a:r>
              <a:rPr lang="en-US" altLang="zh-Hans" dirty="0"/>
              <a:t>6</a:t>
            </a:r>
            <a:r>
              <a:rPr lang="en-US" dirty="0"/>
              <a:t>, </a:t>
            </a:r>
            <a:r>
              <a:rPr lang="en-US" altLang="zh-Hans" dirty="0"/>
              <a:t>5</a:t>
            </a:r>
            <a:r>
              <a:rPr lang="en-US" dirty="0"/>
              <a:t>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D4EAABC-4908-F748-B9CE-F1BBA9D86CAD}"/>
              </a:ext>
            </a:extLst>
          </p:cNvPr>
          <p:cNvSpPr/>
          <p:nvPr/>
        </p:nvSpPr>
        <p:spPr>
          <a:xfrm>
            <a:off x="5235610" y="3127003"/>
            <a:ext cx="341632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Hans" sz="2000" dirty="0">
                <a:latin typeface="Monaco" pitchFamily="2" charset="0"/>
              </a:rPr>
              <a:t>right</a:t>
            </a:r>
            <a:endParaRPr lang="en-US" sz="2000" dirty="0">
              <a:latin typeface="Monaco" pitchFamily="2" charset="0"/>
            </a:endParaRPr>
          </a:p>
          <a:p>
            <a:pPr algn="ctr"/>
            <a:r>
              <a:rPr lang="en-US" sz="2000" dirty="0">
                <a:latin typeface="Monaco" pitchFamily="2" charset="0"/>
              </a:rPr>
              <a:t>[</a:t>
            </a:r>
            <a:r>
              <a:rPr lang="en-US" altLang="zh-Hans" sz="2000" dirty="0">
                <a:latin typeface="Monaco" pitchFamily="2" charset="0"/>
              </a:rPr>
              <a:t>1</a:t>
            </a:r>
            <a:r>
              <a:rPr lang="en-US" sz="2000" dirty="0">
                <a:latin typeface="Monaco" pitchFamily="2" charset="0"/>
              </a:rPr>
              <a:t>, 0, </a:t>
            </a:r>
            <a:r>
              <a:rPr lang="en-US" altLang="zh-Hans" sz="2000" dirty="0">
                <a:latin typeface="Monaco" pitchFamily="2" charset="0"/>
              </a:rPr>
              <a:t>0</a:t>
            </a:r>
            <a:r>
              <a:rPr lang="en-US" sz="2000" dirty="0">
                <a:latin typeface="Monaco" pitchFamily="2" charset="0"/>
              </a:rPr>
              <a:t>, 2, </a:t>
            </a:r>
            <a:r>
              <a:rPr lang="en-US" altLang="zh-Hans" sz="2000" dirty="0">
                <a:latin typeface="Monaco" pitchFamily="2" charset="0"/>
              </a:rPr>
              <a:t>1</a:t>
            </a:r>
            <a:r>
              <a:rPr lang="en-US" sz="2000" dirty="0">
                <a:latin typeface="Monaco" pitchFamily="2" charset="0"/>
              </a:rPr>
              <a:t>, 0, </a:t>
            </a:r>
            <a:r>
              <a:rPr lang="en-US" altLang="zh-Hans" sz="2000" dirty="0">
                <a:latin typeface="Monaco" pitchFamily="2" charset="0"/>
              </a:rPr>
              <a:t>0</a:t>
            </a:r>
            <a:r>
              <a:rPr lang="en-US" sz="2000" dirty="0">
                <a:latin typeface="Monaco" pitchFamily="2" charset="0"/>
              </a:rPr>
              <a:t>]</a:t>
            </a:r>
            <a:endParaRPr lang="en-US" sz="2000" dirty="0">
              <a:effectLst/>
              <a:latin typeface="Monaco" pitchFamily="2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6C81E1A-D0EC-344A-AAF1-ABDA45E43F97}"/>
              </a:ext>
            </a:extLst>
          </p:cNvPr>
          <p:cNvCxnSpPr>
            <a:cxnSpLocks/>
          </p:cNvCxnSpPr>
          <p:nvPr/>
        </p:nvCxnSpPr>
        <p:spPr>
          <a:xfrm flipH="1">
            <a:off x="5292080" y="4214702"/>
            <a:ext cx="309634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E2538FD-5300-3E47-AE69-CD34C0036E90}"/>
              </a:ext>
            </a:extLst>
          </p:cNvPr>
          <p:cNvCxnSpPr>
            <a:cxnSpLocks/>
          </p:cNvCxnSpPr>
          <p:nvPr/>
        </p:nvCxnSpPr>
        <p:spPr>
          <a:xfrm>
            <a:off x="3563888" y="0"/>
            <a:ext cx="0" cy="5020022"/>
          </a:xfrm>
          <a:prstGeom prst="line">
            <a:avLst/>
          </a:prstGeom>
          <a:ln>
            <a:prstDash val="dash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E406A9B-30FA-F046-9400-E833CB7BDBEC}"/>
              </a:ext>
            </a:extLst>
          </p:cNvPr>
          <p:cNvCxnSpPr>
            <a:cxnSpLocks/>
          </p:cNvCxnSpPr>
          <p:nvPr/>
        </p:nvCxnSpPr>
        <p:spPr>
          <a:xfrm>
            <a:off x="7380312" y="0"/>
            <a:ext cx="0" cy="5020022"/>
          </a:xfrm>
          <a:prstGeom prst="line">
            <a:avLst/>
          </a:prstGeom>
          <a:ln>
            <a:prstDash val="dash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6811995-D28E-894B-8DF3-9289F21A2FF8}"/>
              </a:ext>
            </a:extLst>
          </p:cNvPr>
          <p:cNvCxnSpPr>
            <a:stCxn id="21" idx="5"/>
            <a:endCxn id="22" idx="2"/>
          </p:cNvCxnSpPr>
          <p:nvPr/>
        </p:nvCxnSpPr>
        <p:spPr>
          <a:xfrm>
            <a:off x="3653631" y="3139299"/>
            <a:ext cx="627142" cy="524675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2545202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A4BECD3-2307-B142-B384-D9CBD0E3A5C8}"/>
              </a:ext>
            </a:extLst>
          </p:cNvPr>
          <p:cNvSpPr txBox="1"/>
          <p:nvPr/>
        </p:nvSpPr>
        <p:spPr>
          <a:xfrm>
            <a:off x="1438281" y="3663974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(1, 1)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547A711-1884-8949-83C2-AA209B6AE008}"/>
              </a:ext>
            </a:extLst>
          </p:cNvPr>
          <p:cNvCxnSpPr>
            <a:cxnSpLocks/>
          </p:cNvCxnSpPr>
          <p:nvPr/>
        </p:nvCxnSpPr>
        <p:spPr>
          <a:xfrm>
            <a:off x="899592" y="4731990"/>
            <a:ext cx="417646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C472E45-CE46-BF4C-AC58-5A53687A04A8}"/>
              </a:ext>
            </a:extLst>
          </p:cNvPr>
          <p:cNvCxnSpPr>
            <a:cxnSpLocks/>
          </p:cNvCxnSpPr>
          <p:nvPr/>
        </p:nvCxnSpPr>
        <p:spPr>
          <a:xfrm flipV="1">
            <a:off x="899592" y="627534"/>
            <a:ext cx="0" cy="41044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A84819F-96D8-4642-8F9D-FAB4425E5EA3}"/>
              </a:ext>
            </a:extLst>
          </p:cNvPr>
          <p:cNvSpPr txBox="1"/>
          <p:nvPr/>
        </p:nvSpPr>
        <p:spPr>
          <a:xfrm>
            <a:off x="2161556" y="2028441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</a:t>
            </a:r>
            <a:r>
              <a:rPr lang="en-US" altLang="zh-Hans" dirty="0"/>
              <a:t>2</a:t>
            </a:r>
            <a:r>
              <a:rPr lang="en-US" dirty="0"/>
              <a:t>, </a:t>
            </a:r>
            <a:r>
              <a:rPr lang="en-US" altLang="zh-Hans" dirty="0"/>
              <a:t>4</a:t>
            </a:r>
            <a:r>
              <a:rPr lang="en-US" dirty="0"/>
              <a:t>)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A5F2995-E102-3549-BC41-B582DC0ABF61}"/>
              </a:ext>
            </a:extLst>
          </p:cNvPr>
          <p:cNvSpPr/>
          <p:nvPr/>
        </p:nvSpPr>
        <p:spPr>
          <a:xfrm>
            <a:off x="827584" y="3591966"/>
            <a:ext cx="144016" cy="14401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51C87AD-471D-EC4C-8A14-B97C13DBC83B}"/>
              </a:ext>
            </a:extLst>
          </p:cNvPr>
          <p:cNvSpPr/>
          <p:nvPr/>
        </p:nvSpPr>
        <p:spPr>
          <a:xfrm>
            <a:off x="3530706" y="3016374"/>
            <a:ext cx="144016" cy="14401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86F3746-20EF-6344-92D6-5AF39E66FE4B}"/>
              </a:ext>
            </a:extLst>
          </p:cNvPr>
          <p:cNvSpPr/>
          <p:nvPr/>
        </p:nvSpPr>
        <p:spPr>
          <a:xfrm>
            <a:off x="4280773" y="3591966"/>
            <a:ext cx="144016" cy="14401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E977F80-AD1F-6946-AF0C-70694DBCDB1F}"/>
              </a:ext>
            </a:extLst>
          </p:cNvPr>
          <p:cNvSpPr/>
          <p:nvPr/>
        </p:nvSpPr>
        <p:spPr>
          <a:xfrm>
            <a:off x="5004048" y="1812418"/>
            <a:ext cx="144016" cy="14401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F3D64CF-5914-AA4C-A3F7-72741AE83DBC}"/>
              </a:ext>
            </a:extLst>
          </p:cNvPr>
          <p:cNvSpPr/>
          <p:nvPr/>
        </p:nvSpPr>
        <p:spPr>
          <a:xfrm>
            <a:off x="3016785" y="771550"/>
            <a:ext cx="144016" cy="14401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AF747CE3-1170-9043-9ADB-B2103C1D2FBD}"/>
              </a:ext>
            </a:extLst>
          </p:cNvPr>
          <p:cNvSpPr/>
          <p:nvPr/>
        </p:nvSpPr>
        <p:spPr>
          <a:xfrm>
            <a:off x="2252700" y="2424904"/>
            <a:ext cx="144016" cy="14401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155156E6-EDE7-B243-9760-354C729B756D}"/>
              </a:ext>
            </a:extLst>
          </p:cNvPr>
          <p:cNvSpPr/>
          <p:nvPr/>
        </p:nvSpPr>
        <p:spPr>
          <a:xfrm>
            <a:off x="1478099" y="4070686"/>
            <a:ext cx="144016" cy="14401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819DDEC-C60C-4A47-8B42-85843C582F62}"/>
              </a:ext>
            </a:extLst>
          </p:cNvPr>
          <p:cNvSpPr txBox="1"/>
          <p:nvPr/>
        </p:nvSpPr>
        <p:spPr>
          <a:xfrm>
            <a:off x="884736" y="3160390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</a:t>
            </a:r>
            <a:r>
              <a:rPr lang="en-US" altLang="zh-Hans" dirty="0"/>
              <a:t>0</a:t>
            </a:r>
            <a:r>
              <a:rPr lang="en-US" dirty="0"/>
              <a:t>, </a:t>
            </a:r>
            <a:r>
              <a:rPr lang="en-US" altLang="zh-Hans" dirty="0"/>
              <a:t>2</a:t>
            </a:r>
            <a:r>
              <a:rPr lang="en-US" dirty="0"/>
              <a:t>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36BDCAB-D716-544F-89CF-091AA3C9FB57}"/>
              </a:ext>
            </a:extLst>
          </p:cNvPr>
          <p:cNvSpPr txBox="1"/>
          <p:nvPr/>
        </p:nvSpPr>
        <p:spPr>
          <a:xfrm>
            <a:off x="3129684" y="610642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</a:t>
            </a:r>
            <a:r>
              <a:rPr lang="en-US" altLang="zh-Hans" dirty="0"/>
              <a:t>3</a:t>
            </a:r>
            <a:r>
              <a:rPr lang="en-US" dirty="0"/>
              <a:t>, </a:t>
            </a:r>
            <a:r>
              <a:rPr lang="en-US" altLang="zh-Hans" dirty="0"/>
              <a:t>7</a:t>
            </a:r>
            <a:r>
              <a:rPr lang="en-US" dirty="0"/>
              <a:t>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240DD5-EAD2-504F-9CEE-ABE478320186}"/>
              </a:ext>
            </a:extLst>
          </p:cNvPr>
          <p:cNvSpPr txBox="1"/>
          <p:nvPr/>
        </p:nvSpPr>
        <p:spPr>
          <a:xfrm>
            <a:off x="3313084" y="2568920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</a:t>
            </a:r>
            <a:r>
              <a:rPr lang="en-US" altLang="zh-Hans" dirty="0"/>
              <a:t>4</a:t>
            </a:r>
            <a:r>
              <a:rPr lang="en-US" dirty="0"/>
              <a:t>, </a:t>
            </a:r>
            <a:r>
              <a:rPr lang="en-US" altLang="zh-Hans" dirty="0"/>
              <a:t>3</a:t>
            </a:r>
            <a:r>
              <a:rPr lang="en-US" dirty="0"/>
              <a:t>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DDAC975-4C78-554F-AF89-23FF05784B25}"/>
              </a:ext>
            </a:extLst>
          </p:cNvPr>
          <p:cNvSpPr txBox="1"/>
          <p:nvPr/>
        </p:nvSpPr>
        <p:spPr>
          <a:xfrm>
            <a:off x="4352781" y="3195550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</a:t>
            </a:r>
            <a:r>
              <a:rPr lang="en-US" altLang="zh-Hans" dirty="0"/>
              <a:t>5</a:t>
            </a:r>
            <a:r>
              <a:rPr lang="en-US" dirty="0"/>
              <a:t>, </a:t>
            </a:r>
            <a:r>
              <a:rPr lang="en-US" altLang="zh-Hans" dirty="0"/>
              <a:t>2</a:t>
            </a:r>
            <a:r>
              <a:rPr lang="en-US" dirty="0"/>
              <a:t>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81F480D-E034-F445-995E-E651CE5D7700}"/>
              </a:ext>
            </a:extLst>
          </p:cNvPr>
          <p:cNvSpPr txBox="1"/>
          <p:nvPr/>
        </p:nvSpPr>
        <p:spPr>
          <a:xfrm>
            <a:off x="4932040" y="1443086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</a:t>
            </a:r>
            <a:r>
              <a:rPr lang="en-US" altLang="zh-Hans" dirty="0"/>
              <a:t>6</a:t>
            </a:r>
            <a:r>
              <a:rPr lang="en-US" dirty="0"/>
              <a:t>, </a:t>
            </a:r>
            <a:r>
              <a:rPr lang="en-US" altLang="zh-Hans" dirty="0"/>
              <a:t>5</a:t>
            </a:r>
            <a:r>
              <a:rPr lang="en-US" dirty="0"/>
              <a:t>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D4EAABC-4908-F748-B9CE-F1BBA9D86CAD}"/>
              </a:ext>
            </a:extLst>
          </p:cNvPr>
          <p:cNvSpPr/>
          <p:nvPr/>
        </p:nvSpPr>
        <p:spPr>
          <a:xfrm>
            <a:off x="5235610" y="3127003"/>
            <a:ext cx="341632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Hans" sz="2000" dirty="0">
                <a:latin typeface="Monaco" pitchFamily="2" charset="0"/>
              </a:rPr>
              <a:t>right</a:t>
            </a:r>
            <a:endParaRPr lang="en-US" sz="2000" dirty="0">
              <a:latin typeface="Monaco" pitchFamily="2" charset="0"/>
            </a:endParaRPr>
          </a:p>
          <a:p>
            <a:pPr algn="ctr"/>
            <a:r>
              <a:rPr lang="en-US" sz="2000" dirty="0">
                <a:latin typeface="Monaco" pitchFamily="2" charset="0"/>
              </a:rPr>
              <a:t>[</a:t>
            </a:r>
            <a:r>
              <a:rPr lang="en-US" altLang="zh-Hans" sz="2000" dirty="0">
                <a:latin typeface="Monaco" pitchFamily="2" charset="0"/>
              </a:rPr>
              <a:t>1</a:t>
            </a:r>
            <a:r>
              <a:rPr lang="en-US" sz="2000" dirty="0">
                <a:latin typeface="Monaco" pitchFamily="2" charset="0"/>
              </a:rPr>
              <a:t>, 0, </a:t>
            </a:r>
            <a:r>
              <a:rPr lang="en-US" altLang="zh-Hans" sz="2000" dirty="0">
                <a:latin typeface="Monaco" pitchFamily="2" charset="0"/>
              </a:rPr>
              <a:t>0</a:t>
            </a:r>
            <a:r>
              <a:rPr lang="en-US" sz="2000" dirty="0">
                <a:latin typeface="Monaco" pitchFamily="2" charset="0"/>
              </a:rPr>
              <a:t>, 2, </a:t>
            </a:r>
            <a:r>
              <a:rPr lang="en-US" altLang="zh-Hans" sz="2000" dirty="0">
                <a:latin typeface="Monaco" pitchFamily="2" charset="0"/>
              </a:rPr>
              <a:t>1</a:t>
            </a:r>
            <a:r>
              <a:rPr lang="en-US" sz="2000" dirty="0">
                <a:latin typeface="Monaco" pitchFamily="2" charset="0"/>
              </a:rPr>
              <a:t>, 0, </a:t>
            </a:r>
            <a:r>
              <a:rPr lang="en-US" altLang="zh-Hans" sz="2000" dirty="0">
                <a:latin typeface="Monaco" pitchFamily="2" charset="0"/>
              </a:rPr>
              <a:t>0</a:t>
            </a:r>
            <a:r>
              <a:rPr lang="en-US" sz="2000" dirty="0">
                <a:latin typeface="Monaco" pitchFamily="2" charset="0"/>
              </a:rPr>
              <a:t>]</a:t>
            </a:r>
            <a:endParaRPr lang="en-US" sz="2000" dirty="0">
              <a:effectLst/>
              <a:latin typeface="Monaco" pitchFamily="2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6C81E1A-D0EC-344A-AAF1-ABDA45E43F97}"/>
              </a:ext>
            </a:extLst>
          </p:cNvPr>
          <p:cNvCxnSpPr>
            <a:cxnSpLocks/>
          </p:cNvCxnSpPr>
          <p:nvPr/>
        </p:nvCxnSpPr>
        <p:spPr>
          <a:xfrm flipH="1">
            <a:off x="5292080" y="4214702"/>
            <a:ext cx="309634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E2538FD-5300-3E47-AE69-CD34C0036E90}"/>
              </a:ext>
            </a:extLst>
          </p:cNvPr>
          <p:cNvCxnSpPr>
            <a:cxnSpLocks/>
          </p:cNvCxnSpPr>
          <p:nvPr/>
        </p:nvCxnSpPr>
        <p:spPr>
          <a:xfrm>
            <a:off x="3059832" y="0"/>
            <a:ext cx="0" cy="5020022"/>
          </a:xfrm>
          <a:prstGeom prst="line">
            <a:avLst/>
          </a:prstGeom>
          <a:ln>
            <a:prstDash val="dash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E406A9B-30FA-F046-9400-E833CB7BDBEC}"/>
              </a:ext>
            </a:extLst>
          </p:cNvPr>
          <p:cNvCxnSpPr>
            <a:cxnSpLocks/>
          </p:cNvCxnSpPr>
          <p:nvPr/>
        </p:nvCxnSpPr>
        <p:spPr>
          <a:xfrm>
            <a:off x="6948264" y="0"/>
            <a:ext cx="0" cy="5020022"/>
          </a:xfrm>
          <a:prstGeom prst="line">
            <a:avLst/>
          </a:prstGeom>
          <a:ln>
            <a:prstDash val="dash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6811995-D28E-894B-8DF3-9289F21A2FF8}"/>
              </a:ext>
            </a:extLst>
          </p:cNvPr>
          <p:cNvCxnSpPr>
            <a:stCxn id="21" idx="5"/>
            <a:endCxn id="22" idx="2"/>
          </p:cNvCxnSpPr>
          <p:nvPr/>
        </p:nvCxnSpPr>
        <p:spPr>
          <a:xfrm>
            <a:off x="3653631" y="3139299"/>
            <a:ext cx="627142" cy="524675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5B70459-36BA-424B-90C9-47121387A2A8}"/>
              </a:ext>
            </a:extLst>
          </p:cNvPr>
          <p:cNvCxnSpPr>
            <a:cxnSpLocks/>
          </p:cNvCxnSpPr>
          <p:nvPr/>
        </p:nvCxnSpPr>
        <p:spPr>
          <a:xfrm>
            <a:off x="3125023" y="924848"/>
            <a:ext cx="405683" cy="2091526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4067556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A4BECD3-2307-B142-B384-D9CBD0E3A5C8}"/>
              </a:ext>
            </a:extLst>
          </p:cNvPr>
          <p:cNvSpPr txBox="1"/>
          <p:nvPr/>
        </p:nvSpPr>
        <p:spPr>
          <a:xfrm>
            <a:off x="1438281" y="3663974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(1, 1)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547A711-1884-8949-83C2-AA209B6AE008}"/>
              </a:ext>
            </a:extLst>
          </p:cNvPr>
          <p:cNvCxnSpPr>
            <a:cxnSpLocks/>
          </p:cNvCxnSpPr>
          <p:nvPr/>
        </p:nvCxnSpPr>
        <p:spPr>
          <a:xfrm>
            <a:off x="899592" y="4731990"/>
            <a:ext cx="417646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C472E45-CE46-BF4C-AC58-5A53687A04A8}"/>
              </a:ext>
            </a:extLst>
          </p:cNvPr>
          <p:cNvCxnSpPr>
            <a:cxnSpLocks/>
          </p:cNvCxnSpPr>
          <p:nvPr/>
        </p:nvCxnSpPr>
        <p:spPr>
          <a:xfrm flipV="1">
            <a:off x="899592" y="627534"/>
            <a:ext cx="0" cy="41044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A84819F-96D8-4642-8F9D-FAB4425E5EA3}"/>
              </a:ext>
            </a:extLst>
          </p:cNvPr>
          <p:cNvSpPr txBox="1"/>
          <p:nvPr/>
        </p:nvSpPr>
        <p:spPr>
          <a:xfrm>
            <a:off x="2161556" y="2028441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</a:t>
            </a:r>
            <a:r>
              <a:rPr lang="en-US" altLang="zh-Hans" dirty="0"/>
              <a:t>2</a:t>
            </a:r>
            <a:r>
              <a:rPr lang="en-US" dirty="0"/>
              <a:t>, </a:t>
            </a:r>
            <a:r>
              <a:rPr lang="en-US" altLang="zh-Hans" dirty="0"/>
              <a:t>4</a:t>
            </a:r>
            <a:r>
              <a:rPr lang="en-US" dirty="0"/>
              <a:t>)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A5F2995-E102-3549-BC41-B582DC0ABF61}"/>
              </a:ext>
            </a:extLst>
          </p:cNvPr>
          <p:cNvSpPr/>
          <p:nvPr/>
        </p:nvSpPr>
        <p:spPr>
          <a:xfrm>
            <a:off x="827584" y="3591966"/>
            <a:ext cx="144016" cy="14401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51C87AD-471D-EC4C-8A14-B97C13DBC83B}"/>
              </a:ext>
            </a:extLst>
          </p:cNvPr>
          <p:cNvSpPr/>
          <p:nvPr/>
        </p:nvSpPr>
        <p:spPr>
          <a:xfrm>
            <a:off x="3530706" y="3016374"/>
            <a:ext cx="144016" cy="14401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86F3746-20EF-6344-92D6-5AF39E66FE4B}"/>
              </a:ext>
            </a:extLst>
          </p:cNvPr>
          <p:cNvSpPr/>
          <p:nvPr/>
        </p:nvSpPr>
        <p:spPr>
          <a:xfrm>
            <a:off x="4280773" y="3591966"/>
            <a:ext cx="144016" cy="14401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E977F80-AD1F-6946-AF0C-70694DBCDB1F}"/>
              </a:ext>
            </a:extLst>
          </p:cNvPr>
          <p:cNvSpPr/>
          <p:nvPr/>
        </p:nvSpPr>
        <p:spPr>
          <a:xfrm>
            <a:off x="5004048" y="1812418"/>
            <a:ext cx="144016" cy="14401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F3D64CF-5914-AA4C-A3F7-72741AE83DBC}"/>
              </a:ext>
            </a:extLst>
          </p:cNvPr>
          <p:cNvSpPr/>
          <p:nvPr/>
        </p:nvSpPr>
        <p:spPr>
          <a:xfrm>
            <a:off x="3016785" y="771550"/>
            <a:ext cx="144016" cy="14401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AF747CE3-1170-9043-9ADB-B2103C1D2FBD}"/>
              </a:ext>
            </a:extLst>
          </p:cNvPr>
          <p:cNvSpPr/>
          <p:nvPr/>
        </p:nvSpPr>
        <p:spPr>
          <a:xfrm>
            <a:off x="2252700" y="2424904"/>
            <a:ext cx="144016" cy="14401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155156E6-EDE7-B243-9760-354C729B756D}"/>
              </a:ext>
            </a:extLst>
          </p:cNvPr>
          <p:cNvSpPr/>
          <p:nvPr/>
        </p:nvSpPr>
        <p:spPr>
          <a:xfrm>
            <a:off x="1478099" y="4070686"/>
            <a:ext cx="144016" cy="14401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819DDEC-C60C-4A47-8B42-85843C582F62}"/>
              </a:ext>
            </a:extLst>
          </p:cNvPr>
          <p:cNvSpPr txBox="1"/>
          <p:nvPr/>
        </p:nvSpPr>
        <p:spPr>
          <a:xfrm>
            <a:off x="884736" y="3160390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</a:t>
            </a:r>
            <a:r>
              <a:rPr lang="en-US" altLang="zh-Hans" dirty="0"/>
              <a:t>0</a:t>
            </a:r>
            <a:r>
              <a:rPr lang="en-US" dirty="0"/>
              <a:t>, </a:t>
            </a:r>
            <a:r>
              <a:rPr lang="en-US" altLang="zh-Hans" dirty="0"/>
              <a:t>2</a:t>
            </a:r>
            <a:r>
              <a:rPr lang="en-US" dirty="0"/>
              <a:t>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36BDCAB-D716-544F-89CF-091AA3C9FB57}"/>
              </a:ext>
            </a:extLst>
          </p:cNvPr>
          <p:cNvSpPr txBox="1"/>
          <p:nvPr/>
        </p:nvSpPr>
        <p:spPr>
          <a:xfrm>
            <a:off x="3129684" y="610642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</a:t>
            </a:r>
            <a:r>
              <a:rPr lang="en-US" altLang="zh-Hans" dirty="0"/>
              <a:t>3</a:t>
            </a:r>
            <a:r>
              <a:rPr lang="en-US" dirty="0"/>
              <a:t>, </a:t>
            </a:r>
            <a:r>
              <a:rPr lang="en-US" altLang="zh-Hans" dirty="0"/>
              <a:t>7</a:t>
            </a:r>
            <a:r>
              <a:rPr lang="en-US" dirty="0"/>
              <a:t>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240DD5-EAD2-504F-9CEE-ABE478320186}"/>
              </a:ext>
            </a:extLst>
          </p:cNvPr>
          <p:cNvSpPr txBox="1"/>
          <p:nvPr/>
        </p:nvSpPr>
        <p:spPr>
          <a:xfrm>
            <a:off x="3313084" y="2568920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</a:t>
            </a:r>
            <a:r>
              <a:rPr lang="en-US" altLang="zh-Hans" dirty="0"/>
              <a:t>4</a:t>
            </a:r>
            <a:r>
              <a:rPr lang="en-US" dirty="0"/>
              <a:t>, </a:t>
            </a:r>
            <a:r>
              <a:rPr lang="en-US" altLang="zh-Hans" dirty="0"/>
              <a:t>3</a:t>
            </a:r>
            <a:r>
              <a:rPr lang="en-US" dirty="0"/>
              <a:t>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DDAC975-4C78-554F-AF89-23FF05784B25}"/>
              </a:ext>
            </a:extLst>
          </p:cNvPr>
          <p:cNvSpPr txBox="1"/>
          <p:nvPr/>
        </p:nvSpPr>
        <p:spPr>
          <a:xfrm>
            <a:off x="4352781" y="3195550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</a:t>
            </a:r>
            <a:r>
              <a:rPr lang="en-US" altLang="zh-Hans" dirty="0"/>
              <a:t>5</a:t>
            </a:r>
            <a:r>
              <a:rPr lang="en-US" dirty="0"/>
              <a:t>, </a:t>
            </a:r>
            <a:r>
              <a:rPr lang="en-US" altLang="zh-Hans" dirty="0"/>
              <a:t>2</a:t>
            </a:r>
            <a:r>
              <a:rPr lang="en-US" dirty="0"/>
              <a:t>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81F480D-E034-F445-995E-E651CE5D7700}"/>
              </a:ext>
            </a:extLst>
          </p:cNvPr>
          <p:cNvSpPr txBox="1"/>
          <p:nvPr/>
        </p:nvSpPr>
        <p:spPr>
          <a:xfrm>
            <a:off x="4932040" y="1443086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</a:t>
            </a:r>
            <a:r>
              <a:rPr lang="en-US" altLang="zh-Hans" dirty="0"/>
              <a:t>6</a:t>
            </a:r>
            <a:r>
              <a:rPr lang="en-US" dirty="0"/>
              <a:t>, </a:t>
            </a:r>
            <a:r>
              <a:rPr lang="en-US" altLang="zh-Hans" dirty="0"/>
              <a:t>5</a:t>
            </a:r>
            <a:r>
              <a:rPr lang="en-US" dirty="0"/>
              <a:t>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D4EAABC-4908-F748-B9CE-F1BBA9D86CAD}"/>
              </a:ext>
            </a:extLst>
          </p:cNvPr>
          <p:cNvSpPr/>
          <p:nvPr/>
        </p:nvSpPr>
        <p:spPr>
          <a:xfrm>
            <a:off x="5235610" y="3127003"/>
            <a:ext cx="341632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Hans" sz="2000" dirty="0">
                <a:latin typeface="Monaco" pitchFamily="2" charset="0"/>
              </a:rPr>
              <a:t>right</a:t>
            </a:r>
            <a:endParaRPr lang="en-US" sz="2000" dirty="0">
              <a:latin typeface="Monaco" pitchFamily="2" charset="0"/>
            </a:endParaRPr>
          </a:p>
          <a:p>
            <a:pPr algn="ctr"/>
            <a:r>
              <a:rPr lang="en-US" sz="2000" dirty="0">
                <a:latin typeface="Monaco" pitchFamily="2" charset="0"/>
              </a:rPr>
              <a:t>[</a:t>
            </a:r>
            <a:r>
              <a:rPr lang="en-US" altLang="zh-Hans" sz="2000" dirty="0">
                <a:latin typeface="Monaco" pitchFamily="2" charset="0"/>
              </a:rPr>
              <a:t>1</a:t>
            </a:r>
            <a:r>
              <a:rPr lang="en-US" sz="2000" dirty="0">
                <a:latin typeface="Monaco" pitchFamily="2" charset="0"/>
              </a:rPr>
              <a:t>, 0, </a:t>
            </a:r>
            <a:r>
              <a:rPr lang="en-US" altLang="zh-Hans" sz="2000" dirty="0">
                <a:latin typeface="Monaco" pitchFamily="2" charset="0"/>
              </a:rPr>
              <a:t>0</a:t>
            </a:r>
            <a:r>
              <a:rPr lang="en-US" sz="2000" dirty="0">
                <a:latin typeface="Monaco" pitchFamily="2" charset="0"/>
              </a:rPr>
              <a:t>, 2, </a:t>
            </a:r>
            <a:r>
              <a:rPr lang="en-US" altLang="zh-Hans" sz="2000" dirty="0">
                <a:latin typeface="Monaco" pitchFamily="2" charset="0"/>
              </a:rPr>
              <a:t>1</a:t>
            </a:r>
            <a:r>
              <a:rPr lang="en-US" sz="2000" dirty="0">
                <a:latin typeface="Monaco" pitchFamily="2" charset="0"/>
              </a:rPr>
              <a:t>, 0, </a:t>
            </a:r>
            <a:r>
              <a:rPr lang="en-US" altLang="zh-Hans" sz="2000" dirty="0">
                <a:latin typeface="Monaco" pitchFamily="2" charset="0"/>
              </a:rPr>
              <a:t>0</a:t>
            </a:r>
            <a:r>
              <a:rPr lang="en-US" sz="2000" dirty="0">
                <a:latin typeface="Monaco" pitchFamily="2" charset="0"/>
              </a:rPr>
              <a:t>]</a:t>
            </a:r>
            <a:endParaRPr lang="en-US" sz="2000" dirty="0">
              <a:effectLst/>
              <a:latin typeface="Monaco" pitchFamily="2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6C81E1A-D0EC-344A-AAF1-ABDA45E43F97}"/>
              </a:ext>
            </a:extLst>
          </p:cNvPr>
          <p:cNvCxnSpPr>
            <a:cxnSpLocks/>
          </p:cNvCxnSpPr>
          <p:nvPr/>
        </p:nvCxnSpPr>
        <p:spPr>
          <a:xfrm flipH="1">
            <a:off x="5292080" y="4214702"/>
            <a:ext cx="309634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E2538FD-5300-3E47-AE69-CD34C0036E90}"/>
              </a:ext>
            </a:extLst>
          </p:cNvPr>
          <p:cNvCxnSpPr>
            <a:cxnSpLocks/>
          </p:cNvCxnSpPr>
          <p:nvPr/>
        </p:nvCxnSpPr>
        <p:spPr>
          <a:xfrm>
            <a:off x="2339752" y="0"/>
            <a:ext cx="0" cy="5020022"/>
          </a:xfrm>
          <a:prstGeom prst="line">
            <a:avLst/>
          </a:prstGeom>
          <a:ln>
            <a:prstDash val="dash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E406A9B-30FA-F046-9400-E833CB7BDBEC}"/>
              </a:ext>
            </a:extLst>
          </p:cNvPr>
          <p:cNvCxnSpPr>
            <a:cxnSpLocks/>
          </p:cNvCxnSpPr>
          <p:nvPr/>
        </p:nvCxnSpPr>
        <p:spPr>
          <a:xfrm>
            <a:off x="6444208" y="0"/>
            <a:ext cx="0" cy="5020022"/>
          </a:xfrm>
          <a:prstGeom prst="line">
            <a:avLst/>
          </a:prstGeom>
          <a:ln>
            <a:prstDash val="dash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6811995-D28E-894B-8DF3-9289F21A2FF8}"/>
              </a:ext>
            </a:extLst>
          </p:cNvPr>
          <p:cNvCxnSpPr>
            <a:stCxn id="21" idx="5"/>
            <a:endCxn id="22" idx="2"/>
          </p:cNvCxnSpPr>
          <p:nvPr/>
        </p:nvCxnSpPr>
        <p:spPr>
          <a:xfrm>
            <a:off x="3653631" y="3139299"/>
            <a:ext cx="627142" cy="524675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5B70459-36BA-424B-90C9-47121387A2A8}"/>
              </a:ext>
            </a:extLst>
          </p:cNvPr>
          <p:cNvCxnSpPr>
            <a:cxnSpLocks/>
          </p:cNvCxnSpPr>
          <p:nvPr/>
        </p:nvCxnSpPr>
        <p:spPr>
          <a:xfrm>
            <a:off x="3125023" y="924848"/>
            <a:ext cx="405683" cy="2091526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2021637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A4BECD3-2307-B142-B384-D9CBD0E3A5C8}"/>
              </a:ext>
            </a:extLst>
          </p:cNvPr>
          <p:cNvSpPr txBox="1"/>
          <p:nvPr/>
        </p:nvSpPr>
        <p:spPr>
          <a:xfrm>
            <a:off x="1438281" y="3663974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(1, 1)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547A711-1884-8949-83C2-AA209B6AE008}"/>
              </a:ext>
            </a:extLst>
          </p:cNvPr>
          <p:cNvCxnSpPr>
            <a:cxnSpLocks/>
          </p:cNvCxnSpPr>
          <p:nvPr/>
        </p:nvCxnSpPr>
        <p:spPr>
          <a:xfrm>
            <a:off x="899592" y="4731990"/>
            <a:ext cx="417646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C472E45-CE46-BF4C-AC58-5A53687A04A8}"/>
              </a:ext>
            </a:extLst>
          </p:cNvPr>
          <p:cNvCxnSpPr>
            <a:cxnSpLocks/>
          </p:cNvCxnSpPr>
          <p:nvPr/>
        </p:nvCxnSpPr>
        <p:spPr>
          <a:xfrm flipV="1">
            <a:off x="899592" y="627534"/>
            <a:ext cx="0" cy="41044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A84819F-96D8-4642-8F9D-FAB4425E5EA3}"/>
              </a:ext>
            </a:extLst>
          </p:cNvPr>
          <p:cNvSpPr txBox="1"/>
          <p:nvPr/>
        </p:nvSpPr>
        <p:spPr>
          <a:xfrm>
            <a:off x="2161556" y="2028441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</a:t>
            </a:r>
            <a:r>
              <a:rPr lang="en-US" altLang="zh-Hans" dirty="0"/>
              <a:t>2</a:t>
            </a:r>
            <a:r>
              <a:rPr lang="en-US" dirty="0"/>
              <a:t>, </a:t>
            </a:r>
            <a:r>
              <a:rPr lang="en-US" altLang="zh-Hans" dirty="0"/>
              <a:t>4</a:t>
            </a:r>
            <a:r>
              <a:rPr lang="en-US" dirty="0"/>
              <a:t>)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A5F2995-E102-3549-BC41-B582DC0ABF61}"/>
              </a:ext>
            </a:extLst>
          </p:cNvPr>
          <p:cNvSpPr/>
          <p:nvPr/>
        </p:nvSpPr>
        <p:spPr>
          <a:xfrm>
            <a:off x="827584" y="3591966"/>
            <a:ext cx="144016" cy="14401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51C87AD-471D-EC4C-8A14-B97C13DBC83B}"/>
              </a:ext>
            </a:extLst>
          </p:cNvPr>
          <p:cNvSpPr/>
          <p:nvPr/>
        </p:nvSpPr>
        <p:spPr>
          <a:xfrm>
            <a:off x="3530706" y="3016374"/>
            <a:ext cx="144016" cy="14401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86F3746-20EF-6344-92D6-5AF39E66FE4B}"/>
              </a:ext>
            </a:extLst>
          </p:cNvPr>
          <p:cNvSpPr/>
          <p:nvPr/>
        </p:nvSpPr>
        <p:spPr>
          <a:xfrm>
            <a:off x="4280773" y="3591966"/>
            <a:ext cx="144016" cy="14401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E977F80-AD1F-6946-AF0C-70694DBCDB1F}"/>
              </a:ext>
            </a:extLst>
          </p:cNvPr>
          <p:cNvSpPr/>
          <p:nvPr/>
        </p:nvSpPr>
        <p:spPr>
          <a:xfrm>
            <a:off x="5004048" y="1812418"/>
            <a:ext cx="144016" cy="14401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F3D64CF-5914-AA4C-A3F7-72741AE83DBC}"/>
              </a:ext>
            </a:extLst>
          </p:cNvPr>
          <p:cNvSpPr/>
          <p:nvPr/>
        </p:nvSpPr>
        <p:spPr>
          <a:xfrm>
            <a:off x="3016785" y="771550"/>
            <a:ext cx="144016" cy="14401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AF747CE3-1170-9043-9ADB-B2103C1D2FBD}"/>
              </a:ext>
            </a:extLst>
          </p:cNvPr>
          <p:cNvSpPr/>
          <p:nvPr/>
        </p:nvSpPr>
        <p:spPr>
          <a:xfrm>
            <a:off x="2252700" y="2424904"/>
            <a:ext cx="144016" cy="14401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155156E6-EDE7-B243-9760-354C729B756D}"/>
              </a:ext>
            </a:extLst>
          </p:cNvPr>
          <p:cNvSpPr/>
          <p:nvPr/>
        </p:nvSpPr>
        <p:spPr>
          <a:xfrm>
            <a:off x="1478099" y="4070686"/>
            <a:ext cx="144016" cy="14401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819DDEC-C60C-4A47-8B42-85843C582F62}"/>
              </a:ext>
            </a:extLst>
          </p:cNvPr>
          <p:cNvSpPr txBox="1"/>
          <p:nvPr/>
        </p:nvSpPr>
        <p:spPr>
          <a:xfrm>
            <a:off x="884736" y="3160390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</a:t>
            </a:r>
            <a:r>
              <a:rPr lang="en-US" altLang="zh-Hans" dirty="0"/>
              <a:t>0</a:t>
            </a:r>
            <a:r>
              <a:rPr lang="en-US" dirty="0"/>
              <a:t>, </a:t>
            </a:r>
            <a:r>
              <a:rPr lang="en-US" altLang="zh-Hans" dirty="0"/>
              <a:t>2</a:t>
            </a:r>
            <a:r>
              <a:rPr lang="en-US" dirty="0"/>
              <a:t>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36BDCAB-D716-544F-89CF-091AA3C9FB57}"/>
              </a:ext>
            </a:extLst>
          </p:cNvPr>
          <p:cNvSpPr txBox="1"/>
          <p:nvPr/>
        </p:nvSpPr>
        <p:spPr>
          <a:xfrm>
            <a:off x="3129684" y="610642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</a:t>
            </a:r>
            <a:r>
              <a:rPr lang="en-US" altLang="zh-Hans" dirty="0"/>
              <a:t>3</a:t>
            </a:r>
            <a:r>
              <a:rPr lang="en-US" dirty="0"/>
              <a:t>, </a:t>
            </a:r>
            <a:r>
              <a:rPr lang="en-US" altLang="zh-Hans" dirty="0"/>
              <a:t>7</a:t>
            </a:r>
            <a:r>
              <a:rPr lang="en-US" dirty="0"/>
              <a:t>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240DD5-EAD2-504F-9CEE-ABE478320186}"/>
              </a:ext>
            </a:extLst>
          </p:cNvPr>
          <p:cNvSpPr txBox="1"/>
          <p:nvPr/>
        </p:nvSpPr>
        <p:spPr>
          <a:xfrm>
            <a:off x="3313084" y="2568920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</a:t>
            </a:r>
            <a:r>
              <a:rPr lang="en-US" altLang="zh-Hans" dirty="0"/>
              <a:t>4</a:t>
            </a:r>
            <a:r>
              <a:rPr lang="en-US" dirty="0"/>
              <a:t>, </a:t>
            </a:r>
            <a:r>
              <a:rPr lang="en-US" altLang="zh-Hans" dirty="0"/>
              <a:t>3</a:t>
            </a:r>
            <a:r>
              <a:rPr lang="en-US" dirty="0"/>
              <a:t>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DDAC975-4C78-554F-AF89-23FF05784B25}"/>
              </a:ext>
            </a:extLst>
          </p:cNvPr>
          <p:cNvSpPr txBox="1"/>
          <p:nvPr/>
        </p:nvSpPr>
        <p:spPr>
          <a:xfrm>
            <a:off x="4352781" y="3195550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</a:t>
            </a:r>
            <a:r>
              <a:rPr lang="en-US" altLang="zh-Hans" dirty="0"/>
              <a:t>5</a:t>
            </a:r>
            <a:r>
              <a:rPr lang="en-US" dirty="0"/>
              <a:t>, </a:t>
            </a:r>
            <a:r>
              <a:rPr lang="en-US" altLang="zh-Hans" dirty="0"/>
              <a:t>2</a:t>
            </a:r>
            <a:r>
              <a:rPr lang="en-US" dirty="0"/>
              <a:t>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81F480D-E034-F445-995E-E651CE5D7700}"/>
              </a:ext>
            </a:extLst>
          </p:cNvPr>
          <p:cNvSpPr txBox="1"/>
          <p:nvPr/>
        </p:nvSpPr>
        <p:spPr>
          <a:xfrm>
            <a:off x="4932040" y="1443086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</a:t>
            </a:r>
            <a:r>
              <a:rPr lang="en-US" altLang="zh-Hans" dirty="0"/>
              <a:t>6</a:t>
            </a:r>
            <a:r>
              <a:rPr lang="en-US" dirty="0"/>
              <a:t>, </a:t>
            </a:r>
            <a:r>
              <a:rPr lang="en-US" altLang="zh-Hans" dirty="0"/>
              <a:t>5</a:t>
            </a:r>
            <a:r>
              <a:rPr lang="en-US" dirty="0"/>
              <a:t>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D4EAABC-4908-F748-B9CE-F1BBA9D86CAD}"/>
              </a:ext>
            </a:extLst>
          </p:cNvPr>
          <p:cNvSpPr/>
          <p:nvPr/>
        </p:nvSpPr>
        <p:spPr>
          <a:xfrm>
            <a:off x="5235610" y="3127003"/>
            <a:ext cx="341632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Hans" sz="2000" dirty="0">
                <a:latin typeface="Monaco" pitchFamily="2" charset="0"/>
              </a:rPr>
              <a:t>right</a:t>
            </a:r>
            <a:endParaRPr lang="en-US" sz="2000" dirty="0">
              <a:latin typeface="Monaco" pitchFamily="2" charset="0"/>
            </a:endParaRPr>
          </a:p>
          <a:p>
            <a:pPr algn="ctr"/>
            <a:r>
              <a:rPr lang="en-US" sz="2000" dirty="0">
                <a:latin typeface="Monaco" pitchFamily="2" charset="0"/>
              </a:rPr>
              <a:t>[</a:t>
            </a:r>
            <a:r>
              <a:rPr lang="en-US" altLang="zh-Hans" sz="2000" dirty="0">
                <a:latin typeface="Monaco" pitchFamily="2" charset="0"/>
              </a:rPr>
              <a:t>1</a:t>
            </a:r>
            <a:r>
              <a:rPr lang="en-US" sz="2000" dirty="0">
                <a:latin typeface="Monaco" pitchFamily="2" charset="0"/>
              </a:rPr>
              <a:t>, 0, </a:t>
            </a:r>
            <a:r>
              <a:rPr lang="en-US" altLang="zh-Hans" sz="2000" dirty="0">
                <a:latin typeface="Monaco" pitchFamily="2" charset="0"/>
              </a:rPr>
              <a:t>0</a:t>
            </a:r>
            <a:r>
              <a:rPr lang="en-US" sz="2000" dirty="0">
                <a:latin typeface="Monaco" pitchFamily="2" charset="0"/>
              </a:rPr>
              <a:t>, 2, </a:t>
            </a:r>
            <a:r>
              <a:rPr lang="en-US" altLang="zh-Hans" sz="2000" dirty="0">
                <a:latin typeface="Monaco" pitchFamily="2" charset="0"/>
              </a:rPr>
              <a:t>1</a:t>
            </a:r>
            <a:r>
              <a:rPr lang="en-US" sz="2000" dirty="0">
                <a:latin typeface="Monaco" pitchFamily="2" charset="0"/>
              </a:rPr>
              <a:t>, 0, </a:t>
            </a:r>
            <a:r>
              <a:rPr lang="en-US" altLang="zh-Hans" sz="2000" dirty="0">
                <a:latin typeface="Monaco" pitchFamily="2" charset="0"/>
              </a:rPr>
              <a:t>0</a:t>
            </a:r>
            <a:r>
              <a:rPr lang="en-US" sz="2000" dirty="0">
                <a:latin typeface="Monaco" pitchFamily="2" charset="0"/>
              </a:rPr>
              <a:t>]</a:t>
            </a:r>
            <a:endParaRPr lang="en-US" sz="2000" dirty="0">
              <a:effectLst/>
              <a:latin typeface="Monaco" pitchFamily="2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6C81E1A-D0EC-344A-AAF1-ABDA45E43F97}"/>
              </a:ext>
            </a:extLst>
          </p:cNvPr>
          <p:cNvCxnSpPr>
            <a:cxnSpLocks/>
          </p:cNvCxnSpPr>
          <p:nvPr/>
        </p:nvCxnSpPr>
        <p:spPr>
          <a:xfrm flipH="1">
            <a:off x="5292080" y="4214702"/>
            <a:ext cx="309634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E2538FD-5300-3E47-AE69-CD34C0036E90}"/>
              </a:ext>
            </a:extLst>
          </p:cNvPr>
          <p:cNvCxnSpPr>
            <a:cxnSpLocks/>
          </p:cNvCxnSpPr>
          <p:nvPr/>
        </p:nvCxnSpPr>
        <p:spPr>
          <a:xfrm>
            <a:off x="1547664" y="0"/>
            <a:ext cx="0" cy="5020022"/>
          </a:xfrm>
          <a:prstGeom prst="line">
            <a:avLst/>
          </a:prstGeom>
          <a:ln>
            <a:prstDash val="dash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E406A9B-30FA-F046-9400-E833CB7BDBEC}"/>
              </a:ext>
            </a:extLst>
          </p:cNvPr>
          <p:cNvCxnSpPr>
            <a:cxnSpLocks/>
          </p:cNvCxnSpPr>
          <p:nvPr/>
        </p:nvCxnSpPr>
        <p:spPr>
          <a:xfrm>
            <a:off x="6012160" y="0"/>
            <a:ext cx="0" cy="5020022"/>
          </a:xfrm>
          <a:prstGeom prst="line">
            <a:avLst/>
          </a:prstGeom>
          <a:ln>
            <a:prstDash val="dash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6811995-D28E-894B-8DF3-9289F21A2FF8}"/>
              </a:ext>
            </a:extLst>
          </p:cNvPr>
          <p:cNvCxnSpPr>
            <a:stCxn id="21" idx="5"/>
            <a:endCxn id="22" idx="2"/>
          </p:cNvCxnSpPr>
          <p:nvPr/>
        </p:nvCxnSpPr>
        <p:spPr>
          <a:xfrm>
            <a:off x="3653631" y="3139299"/>
            <a:ext cx="627142" cy="524675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5B70459-36BA-424B-90C9-47121387A2A8}"/>
              </a:ext>
            </a:extLst>
          </p:cNvPr>
          <p:cNvCxnSpPr>
            <a:cxnSpLocks/>
          </p:cNvCxnSpPr>
          <p:nvPr/>
        </p:nvCxnSpPr>
        <p:spPr>
          <a:xfrm>
            <a:off x="3125023" y="924848"/>
            <a:ext cx="405683" cy="2091526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2368822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A4BECD3-2307-B142-B384-D9CBD0E3A5C8}"/>
              </a:ext>
            </a:extLst>
          </p:cNvPr>
          <p:cNvSpPr txBox="1"/>
          <p:nvPr/>
        </p:nvSpPr>
        <p:spPr>
          <a:xfrm>
            <a:off x="1438281" y="3663974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(1, 1)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547A711-1884-8949-83C2-AA209B6AE008}"/>
              </a:ext>
            </a:extLst>
          </p:cNvPr>
          <p:cNvCxnSpPr>
            <a:cxnSpLocks/>
          </p:cNvCxnSpPr>
          <p:nvPr/>
        </p:nvCxnSpPr>
        <p:spPr>
          <a:xfrm>
            <a:off x="899592" y="4731990"/>
            <a:ext cx="417646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C472E45-CE46-BF4C-AC58-5A53687A04A8}"/>
              </a:ext>
            </a:extLst>
          </p:cNvPr>
          <p:cNvCxnSpPr>
            <a:cxnSpLocks/>
          </p:cNvCxnSpPr>
          <p:nvPr/>
        </p:nvCxnSpPr>
        <p:spPr>
          <a:xfrm flipV="1">
            <a:off x="899592" y="627534"/>
            <a:ext cx="0" cy="41044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A84819F-96D8-4642-8F9D-FAB4425E5EA3}"/>
              </a:ext>
            </a:extLst>
          </p:cNvPr>
          <p:cNvSpPr txBox="1"/>
          <p:nvPr/>
        </p:nvSpPr>
        <p:spPr>
          <a:xfrm>
            <a:off x="2161556" y="2028441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</a:t>
            </a:r>
            <a:r>
              <a:rPr lang="en-US" altLang="zh-Hans" dirty="0"/>
              <a:t>2</a:t>
            </a:r>
            <a:r>
              <a:rPr lang="en-US" dirty="0"/>
              <a:t>, </a:t>
            </a:r>
            <a:r>
              <a:rPr lang="en-US" altLang="zh-Hans" dirty="0"/>
              <a:t>4</a:t>
            </a:r>
            <a:r>
              <a:rPr lang="en-US" dirty="0"/>
              <a:t>)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A5F2995-E102-3549-BC41-B582DC0ABF61}"/>
              </a:ext>
            </a:extLst>
          </p:cNvPr>
          <p:cNvSpPr/>
          <p:nvPr/>
        </p:nvSpPr>
        <p:spPr>
          <a:xfrm>
            <a:off x="827584" y="3591966"/>
            <a:ext cx="144016" cy="14401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51C87AD-471D-EC4C-8A14-B97C13DBC83B}"/>
              </a:ext>
            </a:extLst>
          </p:cNvPr>
          <p:cNvSpPr/>
          <p:nvPr/>
        </p:nvSpPr>
        <p:spPr>
          <a:xfrm>
            <a:off x="3530706" y="3016374"/>
            <a:ext cx="144016" cy="14401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86F3746-20EF-6344-92D6-5AF39E66FE4B}"/>
              </a:ext>
            </a:extLst>
          </p:cNvPr>
          <p:cNvSpPr/>
          <p:nvPr/>
        </p:nvSpPr>
        <p:spPr>
          <a:xfrm>
            <a:off x="4280773" y="3591966"/>
            <a:ext cx="144016" cy="14401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E977F80-AD1F-6946-AF0C-70694DBCDB1F}"/>
              </a:ext>
            </a:extLst>
          </p:cNvPr>
          <p:cNvSpPr/>
          <p:nvPr/>
        </p:nvSpPr>
        <p:spPr>
          <a:xfrm>
            <a:off x="5004048" y="1812418"/>
            <a:ext cx="144016" cy="14401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F3D64CF-5914-AA4C-A3F7-72741AE83DBC}"/>
              </a:ext>
            </a:extLst>
          </p:cNvPr>
          <p:cNvSpPr/>
          <p:nvPr/>
        </p:nvSpPr>
        <p:spPr>
          <a:xfrm>
            <a:off x="3016785" y="771550"/>
            <a:ext cx="144016" cy="14401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AF747CE3-1170-9043-9ADB-B2103C1D2FBD}"/>
              </a:ext>
            </a:extLst>
          </p:cNvPr>
          <p:cNvSpPr/>
          <p:nvPr/>
        </p:nvSpPr>
        <p:spPr>
          <a:xfrm>
            <a:off x="2252700" y="2424904"/>
            <a:ext cx="144016" cy="14401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155156E6-EDE7-B243-9760-354C729B756D}"/>
              </a:ext>
            </a:extLst>
          </p:cNvPr>
          <p:cNvSpPr/>
          <p:nvPr/>
        </p:nvSpPr>
        <p:spPr>
          <a:xfrm>
            <a:off x="1478099" y="4070686"/>
            <a:ext cx="144016" cy="14401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819DDEC-C60C-4A47-8B42-85843C582F62}"/>
              </a:ext>
            </a:extLst>
          </p:cNvPr>
          <p:cNvSpPr txBox="1"/>
          <p:nvPr/>
        </p:nvSpPr>
        <p:spPr>
          <a:xfrm>
            <a:off x="884736" y="3160390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</a:t>
            </a:r>
            <a:r>
              <a:rPr lang="en-US" altLang="zh-Hans" dirty="0"/>
              <a:t>0</a:t>
            </a:r>
            <a:r>
              <a:rPr lang="en-US" dirty="0"/>
              <a:t>, </a:t>
            </a:r>
            <a:r>
              <a:rPr lang="en-US" altLang="zh-Hans" dirty="0"/>
              <a:t>2</a:t>
            </a:r>
            <a:r>
              <a:rPr lang="en-US" dirty="0"/>
              <a:t>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36BDCAB-D716-544F-89CF-091AA3C9FB57}"/>
              </a:ext>
            </a:extLst>
          </p:cNvPr>
          <p:cNvSpPr txBox="1"/>
          <p:nvPr/>
        </p:nvSpPr>
        <p:spPr>
          <a:xfrm>
            <a:off x="3129684" y="610642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</a:t>
            </a:r>
            <a:r>
              <a:rPr lang="en-US" altLang="zh-Hans" dirty="0"/>
              <a:t>3</a:t>
            </a:r>
            <a:r>
              <a:rPr lang="en-US" dirty="0"/>
              <a:t>, </a:t>
            </a:r>
            <a:r>
              <a:rPr lang="en-US" altLang="zh-Hans" dirty="0"/>
              <a:t>7</a:t>
            </a:r>
            <a:r>
              <a:rPr lang="en-US" dirty="0"/>
              <a:t>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240DD5-EAD2-504F-9CEE-ABE478320186}"/>
              </a:ext>
            </a:extLst>
          </p:cNvPr>
          <p:cNvSpPr txBox="1"/>
          <p:nvPr/>
        </p:nvSpPr>
        <p:spPr>
          <a:xfrm>
            <a:off x="3313084" y="2568920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</a:t>
            </a:r>
            <a:r>
              <a:rPr lang="en-US" altLang="zh-Hans" dirty="0"/>
              <a:t>4</a:t>
            </a:r>
            <a:r>
              <a:rPr lang="en-US" dirty="0"/>
              <a:t>, </a:t>
            </a:r>
            <a:r>
              <a:rPr lang="en-US" altLang="zh-Hans" dirty="0"/>
              <a:t>3</a:t>
            </a:r>
            <a:r>
              <a:rPr lang="en-US" dirty="0"/>
              <a:t>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DDAC975-4C78-554F-AF89-23FF05784B25}"/>
              </a:ext>
            </a:extLst>
          </p:cNvPr>
          <p:cNvSpPr txBox="1"/>
          <p:nvPr/>
        </p:nvSpPr>
        <p:spPr>
          <a:xfrm>
            <a:off x="4352781" y="3195550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</a:t>
            </a:r>
            <a:r>
              <a:rPr lang="en-US" altLang="zh-Hans" dirty="0"/>
              <a:t>5</a:t>
            </a:r>
            <a:r>
              <a:rPr lang="en-US" dirty="0"/>
              <a:t>, </a:t>
            </a:r>
            <a:r>
              <a:rPr lang="en-US" altLang="zh-Hans" dirty="0"/>
              <a:t>2</a:t>
            </a:r>
            <a:r>
              <a:rPr lang="en-US" dirty="0"/>
              <a:t>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81F480D-E034-F445-995E-E651CE5D7700}"/>
              </a:ext>
            </a:extLst>
          </p:cNvPr>
          <p:cNvSpPr txBox="1"/>
          <p:nvPr/>
        </p:nvSpPr>
        <p:spPr>
          <a:xfrm>
            <a:off x="4932040" y="1443086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</a:t>
            </a:r>
            <a:r>
              <a:rPr lang="en-US" altLang="zh-Hans" dirty="0"/>
              <a:t>6</a:t>
            </a:r>
            <a:r>
              <a:rPr lang="en-US" dirty="0"/>
              <a:t>, </a:t>
            </a:r>
            <a:r>
              <a:rPr lang="en-US" altLang="zh-Hans" dirty="0"/>
              <a:t>5</a:t>
            </a:r>
            <a:r>
              <a:rPr lang="en-US" dirty="0"/>
              <a:t>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D4EAABC-4908-F748-B9CE-F1BBA9D86CAD}"/>
              </a:ext>
            </a:extLst>
          </p:cNvPr>
          <p:cNvSpPr/>
          <p:nvPr/>
        </p:nvSpPr>
        <p:spPr>
          <a:xfrm>
            <a:off x="5235610" y="3127003"/>
            <a:ext cx="341632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Hans" sz="2000" dirty="0">
                <a:latin typeface="Monaco" pitchFamily="2" charset="0"/>
              </a:rPr>
              <a:t>right</a:t>
            </a:r>
            <a:endParaRPr lang="en-US" sz="2000" dirty="0">
              <a:latin typeface="Monaco" pitchFamily="2" charset="0"/>
            </a:endParaRPr>
          </a:p>
          <a:p>
            <a:pPr algn="ctr"/>
            <a:r>
              <a:rPr lang="en-US" sz="2000" dirty="0">
                <a:latin typeface="Monaco" pitchFamily="2" charset="0"/>
              </a:rPr>
              <a:t>[</a:t>
            </a:r>
            <a:r>
              <a:rPr lang="en-US" altLang="zh-Hans" sz="2000" dirty="0">
                <a:latin typeface="Monaco" pitchFamily="2" charset="0"/>
              </a:rPr>
              <a:t>1</a:t>
            </a:r>
            <a:r>
              <a:rPr lang="en-US" sz="2000" dirty="0">
                <a:latin typeface="Monaco" pitchFamily="2" charset="0"/>
              </a:rPr>
              <a:t>, 0, </a:t>
            </a:r>
            <a:r>
              <a:rPr lang="en-US" altLang="zh-Hans" sz="2000" dirty="0">
                <a:latin typeface="Monaco" pitchFamily="2" charset="0"/>
              </a:rPr>
              <a:t>0</a:t>
            </a:r>
            <a:r>
              <a:rPr lang="en-US" sz="2000" dirty="0">
                <a:latin typeface="Monaco" pitchFamily="2" charset="0"/>
              </a:rPr>
              <a:t>, 2, </a:t>
            </a:r>
            <a:r>
              <a:rPr lang="en-US" altLang="zh-Hans" sz="2000" dirty="0">
                <a:latin typeface="Monaco" pitchFamily="2" charset="0"/>
              </a:rPr>
              <a:t>1</a:t>
            </a:r>
            <a:r>
              <a:rPr lang="en-US" sz="2000" dirty="0">
                <a:latin typeface="Monaco" pitchFamily="2" charset="0"/>
              </a:rPr>
              <a:t>, 0, </a:t>
            </a:r>
            <a:r>
              <a:rPr lang="en-US" altLang="zh-Hans" sz="2000" dirty="0">
                <a:latin typeface="Monaco" pitchFamily="2" charset="0"/>
              </a:rPr>
              <a:t>0</a:t>
            </a:r>
            <a:r>
              <a:rPr lang="en-US" sz="2000" dirty="0">
                <a:latin typeface="Monaco" pitchFamily="2" charset="0"/>
              </a:rPr>
              <a:t>]</a:t>
            </a:r>
            <a:endParaRPr lang="en-US" sz="2000" dirty="0">
              <a:effectLst/>
              <a:latin typeface="Monaco" pitchFamily="2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6C81E1A-D0EC-344A-AAF1-ABDA45E43F97}"/>
              </a:ext>
            </a:extLst>
          </p:cNvPr>
          <p:cNvCxnSpPr>
            <a:cxnSpLocks/>
          </p:cNvCxnSpPr>
          <p:nvPr/>
        </p:nvCxnSpPr>
        <p:spPr>
          <a:xfrm flipH="1">
            <a:off x="5292080" y="4214702"/>
            <a:ext cx="309634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E2538FD-5300-3E47-AE69-CD34C0036E90}"/>
              </a:ext>
            </a:extLst>
          </p:cNvPr>
          <p:cNvCxnSpPr>
            <a:cxnSpLocks/>
          </p:cNvCxnSpPr>
          <p:nvPr/>
        </p:nvCxnSpPr>
        <p:spPr>
          <a:xfrm>
            <a:off x="884736" y="0"/>
            <a:ext cx="0" cy="5020022"/>
          </a:xfrm>
          <a:prstGeom prst="line">
            <a:avLst/>
          </a:prstGeom>
          <a:ln>
            <a:prstDash val="dash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E406A9B-30FA-F046-9400-E833CB7BDBEC}"/>
              </a:ext>
            </a:extLst>
          </p:cNvPr>
          <p:cNvCxnSpPr>
            <a:cxnSpLocks/>
          </p:cNvCxnSpPr>
          <p:nvPr/>
        </p:nvCxnSpPr>
        <p:spPr>
          <a:xfrm>
            <a:off x="5580112" y="0"/>
            <a:ext cx="0" cy="5020022"/>
          </a:xfrm>
          <a:prstGeom prst="line">
            <a:avLst/>
          </a:prstGeom>
          <a:ln>
            <a:prstDash val="dash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6811995-D28E-894B-8DF3-9289F21A2FF8}"/>
              </a:ext>
            </a:extLst>
          </p:cNvPr>
          <p:cNvCxnSpPr>
            <a:stCxn id="21" idx="5"/>
            <a:endCxn id="22" idx="2"/>
          </p:cNvCxnSpPr>
          <p:nvPr/>
        </p:nvCxnSpPr>
        <p:spPr>
          <a:xfrm>
            <a:off x="3653631" y="3139299"/>
            <a:ext cx="627142" cy="524675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5B70459-36BA-424B-90C9-47121387A2A8}"/>
              </a:ext>
            </a:extLst>
          </p:cNvPr>
          <p:cNvCxnSpPr>
            <a:cxnSpLocks/>
          </p:cNvCxnSpPr>
          <p:nvPr/>
        </p:nvCxnSpPr>
        <p:spPr>
          <a:xfrm>
            <a:off x="3125023" y="924848"/>
            <a:ext cx="405683" cy="2091526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8AC3A3FB-4D41-6B47-A5EB-2F154A2CEC31}"/>
              </a:ext>
            </a:extLst>
          </p:cNvPr>
          <p:cNvCxnSpPr>
            <a:cxnSpLocks/>
            <a:endCxn id="27" idx="1"/>
          </p:cNvCxnSpPr>
          <p:nvPr/>
        </p:nvCxnSpPr>
        <p:spPr>
          <a:xfrm>
            <a:off x="946061" y="3673307"/>
            <a:ext cx="553129" cy="41847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8322532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A4BECD3-2307-B142-B384-D9CBD0E3A5C8}"/>
              </a:ext>
            </a:extLst>
          </p:cNvPr>
          <p:cNvSpPr txBox="1"/>
          <p:nvPr/>
        </p:nvSpPr>
        <p:spPr>
          <a:xfrm>
            <a:off x="1438281" y="3663974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(1, 1)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547A711-1884-8949-83C2-AA209B6AE008}"/>
              </a:ext>
            </a:extLst>
          </p:cNvPr>
          <p:cNvCxnSpPr>
            <a:cxnSpLocks/>
          </p:cNvCxnSpPr>
          <p:nvPr/>
        </p:nvCxnSpPr>
        <p:spPr>
          <a:xfrm>
            <a:off x="899592" y="4731990"/>
            <a:ext cx="417646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C472E45-CE46-BF4C-AC58-5A53687A04A8}"/>
              </a:ext>
            </a:extLst>
          </p:cNvPr>
          <p:cNvCxnSpPr>
            <a:cxnSpLocks/>
          </p:cNvCxnSpPr>
          <p:nvPr/>
        </p:nvCxnSpPr>
        <p:spPr>
          <a:xfrm flipV="1">
            <a:off x="899592" y="627534"/>
            <a:ext cx="0" cy="41044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A84819F-96D8-4642-8F9D-FAB4425E5EA3}"/>
              </a:ext>
            </a:extLst>
          </p:cNvPr>
          <p:cNvSpPr txBox="1"/>
          <p:nvPr/>
        </p:nvSpPr>
        <p:spPr>
          <a:xfrm>
            <a:off x="2161556" y="2028441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</a:t>
            </a:r>
            <a:r>
              <a:rPr lang="en-US" altLang="zh-Hans" dirty="0"/>
              <a:t>2</a:t>
            </a:r>
            <a:r>
              <a:rPr lang="en-US" dirty="0"/>
              <a:t>, </a:t>
            </a:r>
            <a:r>
              <a:rPr lang="en-US" altLang="zh-Hans" dirty="0"/>
              <a:t>4</a:t>
            </a:r>
            <a:r>
              <a:rPr lang="en-US" dirty="0"/>
              <a:t>)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A5F2995-E102-3549-BC41-B582DC0ABF61}"/>
              </a:ext>
            </a:extLst>
          </p:cNvPr>
          <p:cNvSpPr/>
          <p:nvPr/>
        </p:nvSpPr>
        <p:spPr>
          <a:xfrm>
            <a:off x="827584" y="3591966"/>
            <a:ext cx="144016" cy="14401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51C87AD-471D-EC4C-8A14-B97C13DBC83B}"/>
              </a:ext>
            </a:extLst>
          </p:cNvPr>
          <p:cNvSpPr/>
          <p:nvPr/>
        </p:nvSpPr>
        <p:spPr>
          <a:xfrm>
            <a:off x="3530706" y="3016374"/>
            <a:ext cx="144016" cy="14401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86F3746-20EF-6344-92D6-5AF39E66FE4B}"/>
              </a:ext>
            </a:extLst>
          </p:cNvPr>
          <p:cNvSpPr/>
          <p:nvPr/>
        </p:nvSpPr>
        <p:spPr>
          <a:xfrm>
            <a:off x="4280773" y="3591966"/>
            <a:ext cx="144016" cy="14401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E977F80-AD1F-6946-AF0C-70694DBCDB1F}"/>
              </a:ext>
            </a:extLst>
          </p:cNvPr>
          <p:cNvSpPr/>
          <p:nvPr/>
        </p:nvSpPr>
        <p:spPr>
          <a:xfrm>
            <a:off x="5004048" y="1812418"/>
            <a:ext cx="144016" cy="14401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F3D64CF-5914-AA4C-A3F7-72741AE83DBC}"/>
              </a:ext>
            </a:extLst>
          </p:cNvPr>
          <p:cNvSpPr/>
          <p:nvPr/>
        </p:nvSpPr>
        <p:spPr>
          <a:xfrm>
            <a:off x="3016785" y="771550"/>
            <a:ext cx="144016" cy="14401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AF747CE3-1170-9043-9ADB-B2103C1D2FBD}"/>
              </a:ext>
            </a:extLst>
          </p:cNvPr>
          <p:cNvSpPr/>
          <p:nvPr/>
        </p:nvSpPr>
        <p:spPr>
          <a:xfrm>
            <a:off x="2252700" y="2424904"/>
            <a:ext cx="144016" cy="14401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155156E6-EDE7-B243-9760-354C729B756D}"/>
              </a:ext>
            </a:extLst>
          </p:cNvPr>
          <p:cNvSpPr/>
          <p:nvPr/>
        </p:nvSpPr>
        <p:spPr>
          <a:xfrm>
            <a:off x="1478099" y="4070686"/>
            <a:ext cx="144016" cy="14401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819DDEC-C60C-4A47-8B42-85843C582F62}"/>
              </a:ext>
            </a:extLst>
          </p:cNvPr>
          <p:cNvSpPr txBox="1"/>
          <p:nvPr/>
        </p:nvSpPr>
        <p:spPr>
          <a:xfrm>
            <a:off x="884736" y="3160390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</a:t>
            </a:r>
            <a:r>
              <a:rPr lang="en-US" altLang="zh-Hans" dirty="0"/>
              <a:t>0</a:t>
            </a:r>
            <a:r>
              <a:rPr lang="en-US" dirty="0"/>
              <a:t>, </a:t>
            </a:r>
            <a:r>
              <a:rPr lang="en-US" altLang="zh-Hans" dirty="0"/>
              <a:t>2</a:t>
            </a:r>
            <a:r>
              <a:rPr lang="en-US" dirty="0"/>
              <a:t>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36BDCAB-D716-544F-89CF-091AA3C9FB57}"/>
              </a:ext>
            </a:extLst>
          </p:cNvPr>
          <p:cNvSpPr txBox="1"/>
          <p:nvPr/>
        </p:nvSpPr>
        <p:spPr>
          <a:xfrm>
            <a:off x="3129684" y="610642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</a:t>
            </a:r>
            <a:r>
              <a:rPr lang="en-US" altLang="zh-Hans" dirty="0"/>
              <a:t>3</a:t>
            </a:r>
            <a:r>
              <a:rPr lang="en-US" dirty="0"/>
              <a:t>, </a:t>
            </a:r>
            <a:r>
              <a:rPr lang="en-US" altLang="zh-Hans" dirty="0"/>
              <a:t>7</a:t>
            </a:r>
            <a:r>
              <a:rPr lang="en-US" dirty="0"/>
              <a:t>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240DD5-EAD2-504F-9CEE-ABE478320186}"/>
              </a:ext>
            </a:extLst>
          </p:cNvPr>
          <p:cNvSpPr txBox="1"/>
          <p:nvPr/>
        </p:nvSpPr>
        <p:spPr>
          <a:xfrm>
            <a:off x="3313084" y="2568920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</a:t>
            </a:r>
            <a:r>
              <a:rPr lang="en-US" altLang="zh-Hans" dirty="0"/>
              <a:t>4</a:t>
            </a:r>
            <a:r>
              <a:rPr lang="en-US" dirty="0"/>
              <a:t>, </a:t>
            </a:r>
            <a:r>
              <a:rPr lang="en-US" altLang="zh-Hans" dirty="0"/>
              <a:t>3</a:t>
            </a:r>
            <a:r>
              <a:rPr lang="en-US" dirty="0"/>
              <a:t>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DDAC975-4C78-554F-AF89-23FF05784B25}"/>
              </a:ext>
            </a:extLst>
          </p:cNvPr>
          <p:cNvSpPr txBox="1"/>
          <p:nvPr/>
        </p:nvSpPr>
        <p:spPr>
          <a:xfrm>
            <a:off x="4352781" y="3195550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</a:t>
            </a:r>
            <a:r>
              <a:rPr lang="en-US" altLang="zh-Hans" dirty="0"/>
              <a:t>5</a:t>
            </a:r>
            <a:r>
              <a:rPr lang="en-US" dirty="0"/>
              <a:t>, </a:t>
            </a:r>
            <a:r>
              <a:rPr lang="en-US" altLang="zh-Hans" dirty="0"/>
              <a:t>2</a:t>
            </a:r>
            <a:r>
              <a:rPr lang="en-US" dirty="0"/>
              <a:t>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81F480D-E034-F445-995E-E651CE5D7700}"/>
              </a:ext>
            </a:extLst>
          </p:cNvPr>
          <p:cNvSpPr txBox="1"/>
          <p:nvPr/>
        </p:nvSpPr>
        <p:spPr>
          <a:xfrm>
            <a:off x="4932040" y="1443086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</a:t>
            </a:r>
            <a:r>
              <a:rPr lang="en-US" altLang="zh-Hans" dirty="0"/>
              <a:t>6</a:t>
            </a:r>
            <a:r>
              <a:rPr lang="en-US" dirty="0"/>
              <a:t>, </a:t>
            </a:r>
            <a:r>
              <a:rPr lang="en-US" altLang="zh-Hans" dirty="0"/>
              <a:t>5</a:t>
            </a:r>
            <a:r>
              <a:rPr lang="en-US" dirty="0"/>
              <a:t>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D4EAABC-4908-F748-B9CE-F1BBA9D86CAD}"/>
              </a:ext>
            </a:extLst>
          </p:cNvPr>
          <p:cNvSpPr/>
          <p:nvPr/>
        </p:nvSpPr>
        <p:spPr>
          <a:xfrm>
            <a:off x="5235610" y="3127003"/>
            <a:ext cx="341632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Hans" sz="2000" dirty="0">
                <a:latin typeface="Monaco" pitchFamily="2" charset="0"/>
              </a:rPr>
              <a:t>left</a:t>
            </a:r>
            <a:endParaRPr lang="en-US" sz="2000" dirty="0">
              <a:latin typeface="Monaco" pitchFamily="2" charset="0"/>
            </a:endParaRPr>
          </a:p>
          <a:p>
            <a:pPr algn="ctr"/>
            <a:r>
              <a:rPr lang="en-US" sz="2000" dirty="0">
                <a:latin typeface="Monaco" pitchFamily="2" charset="0"/>
              </a:rPr>
              <a:t>[0, 0, 1, 2, 0, 0, 1]</a:t>
            </a:r>
            <a:endParaRPr lang="en-US" sz="2000" dirty="0">
              <a:effectLst/>
              <a:latin typeface="Monaco" pitchFamily="2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678D752-7045-F74C-B1A6-E9787B09F375}"/>
              </a:ext>
            </a:extLst>
          </p:cNvPr>
          <p:cNvCxnSpPr>
            <a:stCxn id="26" idx="3"/>
            <a:endCxn id="27" idx="7"/>
          </p:cNvCxnSpPr>
          <p:nvPr/>
        </p:nvCxnSpPr>
        <p:spPr>
          <a:xfrm flipH="1">
            <a:off x="1601024" y="2547829"/>
            <a:ext cx="672767" cy="154394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B3C0B6B-5B0B-554C-81BA-0A54502B5788}"/>
              </a:ext>
            </a:extLst>
          </p:cNvPr>
          <p:cNvCxnSpPr/>
          <p:nvPr/>
        </p:nvCxnSpPr>
        <p:spPr>
          <a:xfrm flipH="1">
            <a:off x="2365180" y="880956"/>
            <a:ext cx="672767" cy="154394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F78A74C7-B199-AD46-AD3F-E773B21DB6E1}"/>
              </a:ext>
            </a:extLst>
          </p:cNvPr>
          <p:cNvCxnSpPr>
            <a:cxnSpLocks/>
            <a:stCxn id="24" idx="3"/>
            <a:endCxn id="22" idx="7"/>
          </p:cNvCxnSpPr>
          <p:nvPr/>
        </p:nvCxnSpPr>
        <p:spPr>
          <a:xfrm flipH="1">
            <a:off x="4403698" y="1935343"/>
            <a:ext cx="621441" cy="167771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6883D9A5-03C7-B54C-8EEB-B99B93FBF2D4}"/>
              </a:ext>
            </a:extLst>
          </p:cNvPr>
          <p:cNvSpPr/>
          <p:nvPr/>
        </p:nvSpPr>
        <p:spPr>
          <a:xfrm>
            <a:off x="5264146" y="3876062"/>
            <a:ext cx="341632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Hans" sz="2000" dirty="0">
                <a:latin typeface="Monaco" pitchFamily="2" charset="0"/>
              </a:rPr>
              <a:t>right</a:t>
            </a:r>
            <a:endParaRPr lang="en-US" sz="2000" dirty="0">
              <a:latin typeface="Monaco" pitchFamily="2" charset="0"/>
            </a:endParaRPr>
          </a:p>
          <a:p>
            <a:pPr algn="ctr"/>
            <a:r>
              <a:rPr lang="en-US" sz="2000" dirty="0">
                <a:latin typeface="Monaco" pitchFamily="2" charset="0"/>
              </a:rPr>
              <a:t>[</a:t>
            </a:r>
            <a:r>
              <a:rPr lang="en-US" altLang="zh-Hans" sz="2000" dirty="0">
                <a:latin typeface="Monaco" pitchFamily="2" charset="0"/>
              </a:rPr>
              <a:t>1</a:t>
            </a:r>
            <a:r>
              <a:rPr lang="en-US" sz="2000" dirty="0">
                <a:latin typeface="Monaco" pitchFamily="2" charset="0"/>
              </a:rPr>
              <a:t>, 0, </a:t>
            </a:r>
            <a:r>
              <a:rPr lang="en-US" altLang="zh-Hans" sz="2000" dirty="0">
                <a:latin typeface="Monaco" pitchFamily="2" charset="0"/>
              </a:rPr>
              <a:t>0</a:t>
            </a:r>
            <a:r>
              <a:rPr lang="en-US" sz="2000" dirty="0">
                <a:latin typeface="Monaco" pitchFamily="2" charset="0"/>
              </a:rPr>
              <a:t>, 2, </a:t>
            </a:r>
            <a:r>
              <a:rPr lang="en-US" altLang="zh-Hans" sz="2000" dirty="0">
                <a:latin typeface="Monaco" pitchFamily="2" charset="0"/>
              </a:rPr>
              <a:t>1</a:t>
            </a:r>
            <a:r>
              <a:rPr lang="en-US" sz="2000" dirty="0">
                <a:latin typeface="Monaco" pitchFamily="2" charset="0"/>
              </a:rPr>
              <a:t>, 0, </a:t>
            </a:r>
            <a:r>
              <a:rPr lang="en-US" altLang="zh-Hans" sz="2000" dirty="0">
                <a:latin typeface="Monaco" pitchFamily="2" charset="0"/>
              </a:rPr>
              <a:t>0</a:t>
            </a:r>
            <a:r>
              <a:rPr lang="en-US" sz="2000" dirty="0">
                <a:latin typeface="Monaco" pitchFamily="2" charset="0"/>
              </a:rPr>
              <a:t>]</a:t>
            </a:r>
            <a:endParaRPr lang="en-US" sz="2000" dirty="0">
              <a:effectLst/>
              <a:latin typeface="Monaco" pitchFamily="2" charset="0"/>
            </a:endParaRP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C7BB881-9E1B-2E4D-BA9D-78887AE5E489}"/>
              </a:ext>
            </a:extLst>
          </p:cNvPr>
          <p:cNvCxnSpPr>
            <a:cxnSpLocks/>
          </p:cNvCxnSpPr>
          <p:nvPr/>
        </p:nvCxnSpPr>
        <p:spPr>
          <a:xfrm>
            <a:off x="946061" y="3673307"/>
            <a:ext cx="553129" cy="41847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E0327F15-43FD-2947-B524-1F4FB287861E}"/>
              </a:ext>
            </a:extLst>
          </p:cNvPr>
          <p:cNvCxnSpPr/>
          <p:nvPr/>
        </p:nvCxnSpPr>
        <p:spPr>
          <a:xfrm>
            <a:off x="3653631" y="3139299"/>
            <a:ext cx="627142" cy="524675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64CC6261-FFB4-8244-AFFD-9ACE25D945BE}"/>
              </a:ext>
            </a:extLst>
          </p:cNvPr>
          <p:cNvCxnSpPr>
            <a:cxnSpLocks/>
          </p:cNvCxnSpPr>
          <p:nvPr/>
        </p:nvCxnSpPr>
        <p:spPr>
          <a:xfrm>
            <a:off x="3125023" y="924848"/>
            <a:ext cx="405683" cy="2091526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7808027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0E28C2B-FFD0-A543-A8DA-9F54F536F8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195486"/>
            <a:ext cx="7355532" cy="4634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818870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6263140-AAB6-DE4A-8F81-FFBCF3B5D2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2300" y="0"/>
            <a:ext cx="6297944" cy="373606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43615B2-159E-C748-8574-F38AF3459A02}"/>
              </a:ext>
            </a:extLst>
          </p:cNvPr>
          <p:cNvSpPr/>
          <p:nvPr/>
        </p:nvSpPr>
        <p:spPr>
          <a:xfrm>
            <a:off x="3192460" y="3696950"/>
            <a:ext cx="3257623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Hans" sz="4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Runtime</a:t>
            </a:r>
            <a:r>
              <a:rPr lang="zh-Hans" altLang="en-US" sz="4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 </a:t>
            </a:r>
            <a:r>
              <a:rPr lang="en-US" altLang="zh-Hans" sz="4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2n</a:t>
            </a:r>
          </a:p>
          <a:p>
            <a:pPr algn="ctr"/>
            <a:r>
              <a:rPr lang="en-US" altLang="zh-Hans" sz="4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Space</a:t>
            </a:r>
            <a:r>
              <a:rPr lang="zh-Hans" altLang="en-US" sz="4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 </a:t>
            </a:r>
            <a:r>
              <a:rPr lang="en-US" altLang="zh-Hans" sz="4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2n</a:t>
            </a:r>
            <a:endParaRPr lang="en-US" sz="4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68368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382CC63-79DF-E840-9720-720C65007F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3662" y="0"/>
            <a:ext cx="7360338" cy="51435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07EADED-31E1-5642-8FE7-7331950639CD}"/>
              </a:ext>
            </a:extLst>
          </p:cNvPr>
          <p:cNvSpPr/>
          <p:nvPr/>
        </p:nvSpPr>
        <p:spPr>
          <a:xfrm>
            <a:off x="107504" y="1635646"/>
            <a:ext cx="1829347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Hans" sz="4800" b="1" cap="none" spc="0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Stack</a:t>
            </a:r>
            <a:endParaRPr lang="en-US" sz="4800" b="1" cap="none" spc="0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28432690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3F1C5A6-0828-B245-BF6F-75DF22093DE1}"/>
              </a:ext>
            </a:extLst>
          </p:cNvPr>
          <p:cNvSpPr/>
          <p:nvPr/>
        </p:nvSpPr>
        <p:spPr>
          <a:xfrm>
            <a:off x="4052694" y="339502"/>
            <a:ext cx="483978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Improve</a:t>
            </a:r>
            <a:r>
              <a:rPr lang="zh-Hans" altLang="en-US" sz="54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 </a:t>
            </a:r>
            <a:r>
              <a:rPr lang="en-US" altLang="zh-Hans" sz="54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Space</a:t>
            </a:r>
            <a:endParaRPr lang="en-US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A7B41B2-8B1C-4749-B389-CC6B66954CD4}"/>
              </a:ext>
            </a:extLst>
          </p:cNvPr>
          <p:cNvSpPr/>
          <p:nvPr/>
        </p:nvSpPr>
        <p:spPr>
          <a:xfrm>
            <a:off x="4340726" y="3150090"/>
            <a:ext cx="14750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u="sng" dirty="0">
                <a:latin typeface="Monaco" pitchFamily="2" charset="0"/>
              </a:rPr>
              <a:t>left</a:t>
            </a:r>
            <a:r>
              <a:rPr lang="en-US" sz="2400" dirty="0">
                <a:latin typeface="Monaco" pitchFamily="2" charset="0"/>
              </a:rPr>
              <a:t>[</a:t>
            </a:r>
            <a:r>
              <a:rPr lang="en-US" sz="2400" dirty="0" err="1">
                <a:solidFill>
                  <a:srgbClr val="7E504F"/>
                </a:solidFill>
                <a:latin typeface="Monaco" pitchFamily="2" charset="0"/>
              </a:rPr>
              <a:t>i</a:t>
            </a:r>
            <a:r>
              <a:rPr lang="en-US" sz="2400" dirty="0">
                <a:latin typeface="Monaco" pitchFamily="2" charset="0"/>
              </a:rPr>
              <a:t>]</a:t>
            </a:r>
            <a:endParaRPr lang="en-US" sz="2400" dirty="0">
              <a:effectLst/>
              <a:latin typeface="Monaco" pitchFamily="2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D506E6B-4B6A-064A-8AF2-B93D3773E7D9}"/>
              </a:ext>
            </a:extLst>
          </p:cNvPr>
          <p:cNvSpPr/>
          <p:nvPr/>
        </p:nvSpPr>
        <p:spPr>
          <a:xfrm>
            <a:off x="6572974" y="3150089"/>
            <a:ext cx="22124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u="sng" dirty="0">
                <a:latin typeface="Monaco" pitchFamily="2" charset="0"/>
              </a:rPr>
              <a:t>left</a:t>
            </a:r>
            <a:r>
              <a:rPr lang="en-US" sz="2400" dirty="0">
                <a:latin typeface="Monaco" pitchFamily="2" charset="0"/>
              </a:rPr>
              <a:t>[</a:t>
            </a:r>
            <a:r>
              <a:rPr lang="en-US" sz="2400" dirty="0" err="1">
                <a:solidFill>
                  <a:srgbClr val="7E504F"/>
                </a:solidFill>
                <a:latin typeface="Monaco" pitchFamily="2" charset="0"/>
              </a:rPr>
              <a:t>i</a:t>
            </a:r>
            <a:r>
              <a:rPr lang="en-US" sz="2400" dirty="0">
                <a:latin typeface="Monaco" pitchFamily="2" charset="0"/>
              </a:rPr>
              <a:t> - 1]</a:t>
            </a:r>
            <a:endParaRPr lang="en-US" sz="2400" dirty="0">
              <a:effectLst/>
              <a:latin typeface="Monaco" pitchFamily="2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50178EC-93FC-4545-942A-87CECC1D00B5}"/>
              </a:ext>
            </a:extLst>
          </p:cNvPr>
          <p:cNvSpPr/>
          <p:nvPr/>
        </p:nvSpPr>
        <p:spPr>
          <a:xfrm>
            <a:off x="4628758" y="1744795"/>
            <a:ext cx="7377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Hans" sz="2400" u="sng" dirty="0">
                <a:latin typeface="Monaco" pitchFamily="2" charset="0"/>
              </a:rPr>
              <a:t>cur</a:t>
            </a:r>
            <a:endParaRPr lang="en-US" sz="2400" dirty="0">
              <a:effectLst/>
              <a:latin typeface="Monaco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04A5FB9-98E0-764B-A116-C4CEE22EFECA}"/>
              </a:ext>
            </a:extLst>
          </p:cNvPr>
          <p:cNvSpPr/>
          <p:nvPr/>
        </p:nvSpPr>
        <p:spPr>
          <a:xfrm>
            <a:off x="6941504" y="1744795"/>
            <a:ext cx="9220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Hans" sz="2400" u="sng" dirty="0" err="1">
                <a:latin typeface="Monaco" pitchFamily="2" charset="0"/>
              </a:rPr>
              <a:t>prev</a:t>
            </a:r>
            <a:endParaRPr lang="en-US" sz="2400" dirty="0">
              <a:effectLst/>
              <a:latin typeface="Monaco" pitchFamily="2" charset="0"/>
            </a:endParaRPr>
          </a:p>
        </p:txBody>
      </p:sp>
      <p:sp>
        <p:nvSpPr>
          <p:cNvPr id="7" name="Down Arrow 6">
            <a:extLst>
              <a:ext uri="{FF2B5EF4-FFF2-40B4-BE49-F238E27FC236}">
                <a16:creationId xmlns:a16="http://schemas.microsoft.com/office/drawing/2014/main" id="{05E3D467-DC2C-EA47-B5D5-2067DE66544A}"/>
              </a:ext>
            </a:extLst>
          </p:cNvPr>
          <p:cNvSpPr/>
          <p:nvPr/>
        </p:nvSpPr>
        <p:spPr>
          <a:xfrm>
            <a:off x="4844782" y="2427734"/>
            <a:ext cx="432048" cy="504056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Down Arrow 7">
            <a:extLst>
              <a:ext uri="{FF2B5EF4-FFF2-40B4-BE49-F238E27FC236}">
                <a16:creationId xmlns:a16="http://schemas.microsoft.com/office/drawing/2014/main" id="{FE028566-925E-A641-A2E6-A6EB34CE691E}"/>
              </a:ext>
            </a:extLst>
          </p:cNvPr>
          <p:cNvSpPr/>
          <p:nvPr/>
        </p:nvSpPr>
        <p:spPr>
          <a:xfrm>
            <a:off x="7186503" y="2426246"/>
            <a:ext cx="432048" cy="504056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13A35F1-89A0-D34F-BA3C-8F8CAD6BA4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93110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712557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D90E87D-5E49-6B4A-A7DC-D661623B16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3294" y="0"/>
            <a:ext cx="629741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444878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1DFE703-9E52-3943-A355-D24748FCBD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961" y="72008"/>
            <a:ext cx="9180585" cy="502002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43615B2-159E-C748-8574-F38AF3459A02}"/>
              </a:ext>
            </a:extLst>
          </p:cNvPr>
          <p:cNvSpPr/>
          <p:nvPr/>
        </p:nvSpPr>
        <p:spPr>
          <a:xfrm>
            <a:off x="2411760" y="3075806"/>
            <a:ext cx="3954929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Hans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Runtime</a:t>
            </a:r>
            <a:r>
              <a:rPr lang="zh-Hans" altLang="en-US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 </a:t>
            </a:r>
            <a:r>
              <a:rPr lang="en-US" altLang="zh-Hans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2n</a:t>
            </a:r>
          </a:p>
          <a:p>
            <a:pPr algn="ctr"/>
            <a:r>
              <a:rPr lang="en-US" altLang="zh-Hans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Space</a:t>
            </a:r>
            <a:r>
              <a:rPr lang="zh-Hans" altLang="en-US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 </a:t>
            </a:r>
            <a:r>
              <a:rPr lang="en-US" altLang="zh-Hans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n</a:t>
            </a:r>
            <a:endParaRPr lang="en-US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81557530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3F1C5A6-0828-B245-BF6F-75DF22093DE1}"/>
              </a:ext>
            </a:extLst>
          </p:cNvPr>
          <p:cNvSpPr/>
          <p:nvPr/>
        </p:nvSpPr>
        <p:spPr>
          <a:xfrm>
            <a:off x="1305435" y="339502"/>
            <a:ext cx="7340471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Improve</a:t>
            </a:r>
            <a:r>
              <a:rPr lang="zh-Hans" altLang="en-US" sz="44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 </a:t>
            </a:r>
            <a:r>
              <a:rPr lang="en-US" altLang="zh-Hans" sz="44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Space</a:t>
            </a:r>
            <a:r>
              <a:rPr lang="zh-Hans" altLang="en-US" sz="44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 </a:t>
            </a:r>
            <a:r>
              <a:rPr lang="en-US" altLang="zh-Hans" sz="44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and</a:t>
            </a:r>
            <a:r>
              <a:rPr lang="zh-Hans" altLang="en-US" sz="44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 </a:t>
            </a:r>
            <a:r>
              <a:rPr lang="en-US" altLang="zh-Hans" sz="44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Runtime</a:t>
            </a:r>
            <a:endParaRPr lang="en-US" sz="4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F479F45-12E0-0B41-92D1-03238A9C0B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696" y="1419622"/>
            <a:ext cx="5698182" cy="18993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496DC81-2872-2C4C-952B-6925FECF5A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4337" y="3579862"/>
            <a:ext cx="7200900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203332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082AA35-01A9-7D45-AE0B-939E802EED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3238" y="0"/>
            <a:ext cx="511752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980525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A4BECD3-2307-B142-B384-D9CBD0E3A5C8}"/>
              </a:ext>
            </a:extLst>
          </p:cNvPr>
          <p:cNvSpPr txBox="1"/>
          <p:nvPr/>
        </p:nvSpPr>
        <p:spPr>
          <a:xfrm>
            <a:off x="1438281" y="3663974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(1, 1)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547A711-1884-8949-83C2-AA209B6AE008}"/>
              </a:ext>
            </a:extLst>
          </p:cNvPr>
          <p:cNvCxnSpPr>
            <a:cxnSpLocks/>
          </p:cNvCxnSpPr>
          <p:nvPr/>
        </p:nvCxnSpPr>
        <p:spPr>
          <a:xfrm>
            <a:off x="899592" y="4731990"/>
            <a:ext cx="417646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C472E45-CE46-BF4C-AC58-5A53687A04A8}"/>
              </a:ext>
            </a:extLst>
          </p:cNvPr>
          <p:cNvCxnSpPr>
            <a:cxnSpLocks/>
          </p:cNvCxnSpPr>
          <p:nvPr/>
        </p:nvCxnSpPr>
        <p:spPr>
          <a:xfrm flipV="1">
            <a:off x="899592" y="627534"/>
            <a:ext cx="0" cy="41044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A84819F-96D8-4642-8F9D-FAB4425E5EA3}"/>
              </a:ext>
            </a:extLst>
          </p:cNvPr>
          <p:cNvSpPr txBox="1"/>
          <p:nvPr/>
        </p:nvSpPr>
        <p:spPr>
          <a:xfrm>
            <a:off x="2161556" y="2028441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</a:t>
            </a:r>
            <a:r>
              <a:rPr lang="en-US" altLang="zh-Hans" dirty="0"/>
              <a:t>2</a:t>
            </a:r>
            <a:r>
              <a:rPr lang="en-US" dirty="0"/>
              <a:t>, </a:t>
            </a:r>
            <a:r>
              <a:rPr lang="en-US" altLang="zh-Hans" dirty="0"/>
              <a:t>4</a:t>
            </a:r>
            <a:r>
              <a:rPr lang="en-US" dirty="0"/>
              <a:t>)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A5F2995-E102-3549-BC41-B582DC0ABF61}"/>
              </a:ext>
            </a:extLst>
          </p:cNvPr>
          <p:cNvSpPr/>
          <p:nvPr/>
        </p:nvSpPr>
        <p:spPr>
          <a:xfrm>
            <a:off x="827584" y="3591966"/>
            <a:ext cx="144016" cy="14401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51C87AD-471D-EC4C-8A14-B97C13DBC83B}"/>
              </a:ext>
            </a:extLst>
          </p:cNvPr>
          <p:cNvSpPr/>
          <p:nvPr/>
        </p:nvSpPr>
        <p:spPr>
          <a:xfrm>
            <a:off x="3530706" y="3016374"/>
            <a:ext cx="144016" cy="14401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86F3746-20EF-6344-92D6-5AF39E66FE4B}"/>
              </a:ext>
            </a:extLst>
          </p:cNvPr>
          <p:cNvSpPr/>
          <p:nvPr/>
        </p:nvSpPr>
        <p:spPr>
          <a:xfrm>
            <a:off x="4280773" y="3591966"/>
            <a:ext cx="144016" cy="14401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E977F80-AD1F-6946-AF0C-70694DBCDB1F}"/>
              </a:ext>
            </a:extLst>
          </p:cNvPr>
          <p:cNvSpPr/>
          <p:nvPr/>
        </p:nvSpPr>
        <p:spPr>
          <a:xfrm>
            <a:off x="5004048" y="1812418"/>
            <a:ext cx="144016" cy="14401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F3D64CF-5914-AA4C-A3F7-72741AE83DBC}"/>
              </a:ext>
            </a:extLst>
          </p:cNvPr>
          <p:cNvSpPr/>
          <p:nvPr/>
        </p:nvSpPr>
        <p:spPr>
          <a:xfrm>
            <a:off x="3016785" y="771550"/>
            <a:ext cx="144016" cy="14401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AF747CE3-1170-9043-9ADB-B2103C1D2FBD}"/>
              </a:ext>
            </a:extLst>
          </p:cNvPr>
          <p:cNvSpPr/>
          <p:nvPr/>
        </p:nvSpPr>
        <p:spPr>
          <a:xfrm>
            <a:off x="2252700" y="2424904"/>
            <a:ext cx="144016" cy="14401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155156E6-EDE7-B243-9760-354C729B756D}"/>
              </a:ext>
            </a:extLst>
          </p:cNvPr>
          <p:cNvSpPr/>
          <p:nvPr/>
        </p:nvSpPr>
        <p:spPr>
          <a:xfrm>
            <a:off x="1478099" y="4070686"/>
            <a:ext cx="144016" cy="14401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819DDEC-C60C-4A47-8B42-85843C582F62}"/>
              </a:ext>
            </a:extLst>
          </p:cNvPr>
          <p:cNvSpPr txBox="1"/>
          <p:nvPr/>
        </p:nvSpPr>
        <p:spPr>
          <a:xfrm>
            <a:off x="884736" y="3160390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</a:t>
            </a:r>
            <a:r>
              <a:rPr lang="en-US" altLang="zh-Hans" dirty="0"/>
              <a:t>0</a:t>
            </a:r>
            <a:r>
              <a:rPr lang="en-US" dirty="0"/>
              <a:t>, </a:t>
            </a:r>
            <a:r>
              <a:rPr lang="en-US" altLang="zh-Hans" dirty="0"/>
              <a:t>2</a:t>
            </a:r>
            <a:r>
              <a:rPr lang="en-US" dirty="0"/>
              <a:t>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36BDCAB-D716-544F-89CF-091AA3C9FB57}"/>
              </a:ext>
            </a:extLst>
          </p:cNvPr>
          <p:cNvSpPr txBox="1"/>
          <p:nvPr/>
        </p:nvSpPr>
        <p:spPr>
          <a:xfrm>
            <a:off x="3129684" y="610642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</a:t>
            </a:r>
            <a:r>
              <a:rPr lang="en-US" altLang="zh-Hans" dirty="0"/>
              <a:t>3</a:t>
            </a:r>
            <a:r>
              <a:rPr lang="en-US" dirty="0"/>
              <a:t>, </a:t>
            </a:r>
            <a:r>
              <a:rPr lang="en-US" altLang="zh-Hans" dirty="0"/>
              <a:t>7</a:t>
            </a:r>
            <a:r>
              <a:rPr lang="en-US" dirty="0"/>
              <a:t>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240DD5-EAD2-504F-9CEE-ABE478320186}"/>
              </a:ext>
            </a:extLst>
          </p:cNvPr>
          <p:cNvSpPr txBox="1"/>
          <p:nvPr/>
        </p:nvSpPr>
        <p:spPr>
          <a:xfrm>
            <a:off x="3313084" y="2568920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</a:t>
            </a:r>
            <a:r>
              <a:rPr lang="en-US" altLang="zh-Hans" dirty="0"/>
              <a:t>4</a:t>
            </a:r>
            <a:r>
              <a:rPr lang="en-US" dirty="0"/>
              <a:t>, </a:t>
            </a:r>
            <a:r>
              <a:rPr lang="en-US" altLang="zh-Hans" dirty="0"/>
              <a:t>3</a:t>
            </a:r>
            <a:r>
              <a:rPr lang="en-US" dirty="0"/>
              <a:t>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DDAC975-4C78-554F-AF89-23FF05784B25}"/>
              </a:ext>
            </a:extLst>
          </p:cNvPr>
          <p:cNvSpPr txBox="1"/>
          <p:nvPr/>
        </p:nvSpPr>
        <p:spPr>
          <a:xfrm>
            <a:off x="4352781" y="3195550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</a:t>
            </a:r>
            <a:r>
              <a:rPr lang="en-US" altLang="zh-Hans" dirty="0"/>
              <a:t>5</a:t>
            </a:r>
            <a:r>
              <a:rPr lang="en-US" dirty="0"/>
              <a:t>, </a:t>
            </a:r>
            <a:r>
              <a:rPr lang="en-US" altLang="zh-Hans" dirty="0"/>
              <a:t>2</a:t>
            </a:r>
            <a:r>
              <a:rPr lang="en-US" dirty="0"/>
              <a:t>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81F480D-E034-F445-995E-E651CE5D7700}"/>
              </a:ext>
            </a:extLst>
          </p:cNvPr>
          <p:cNvSpPr txBox="1"/>
          <p:nvPr/>
        </p:nvSpPr>
        <p:spPr>
          <a:xfrm>
            <a:off x="4932040" y="1443086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</a:t>
            </a:r>
            <a:r>
              <a:rPr lang="en-US" altLang="zh-Hans" dirty="0"/>
              <a:t>6</a:t>
            </a:r>
            <a:r>
              <a:rPr lang="en-US" dirty="0"/>
              <a:t>, </a:t>
            </a:r>
            <a:r>
              <a:rPr lang="en-US" altLang="zh-Hans" dirty="0"/>
              <a:t>5</a:t>
            </a:r>
            <a:r>
              <a:rPr lang="en-US" dirty="0"/>
              <a:t>)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678D752-7045-F74C-B1A6-E9787B09F375}"/>
              </a:ext>
            </a:extLst>
          </p:cNvPr>
          <p:cNvCxnSpPr>
            <a:stCxn id="26" idx="3"/>
            <a:endCxn id="27" idx="7"/>
          </p:cNvCxnSpPr>
          <p:nvPr/>
        </p:nvCxnSpPr>
        <p:spPr>
          <a:xfrm flipH="1">
            <a:off x="1601024" y="2547829"/>
            <a:ext cx="672767" cy="154394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B3C0B6B-5B0B-554C-81BA-0A54502B5788}"/>
              </a:ext>
            </a:extLst>
          </p:cNvPr>
          <p:cNvCxnSpPr/>
          <p:nvPr/>
        </p:nvCxnSpPr>
        <p:spPr>
          <a:xfrm flipH="1">
            <a:off x="2365180" y="880956"/>
            <a:ext cx="672767" cy="154394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F78A74C7-B199-AD46-AD3F-E773B21DB6E1}"/>
              </a:ext>
            </a:extLst>
          </p:cNvPr>
          <p:cNvCxnSpPr>
            <a:cxnSpLocks/>
            <a:stCxn id="24" idx="3"/>
            <a:endCxn id="22" idx="7"/>
          </p:cNvCxnSpPr>
          <p:nvPr/>
        </p:nvCxnSpPr>
        <p:spPr>
          <a:xfrm flipH="1">
            <a:off x="4403698" y="1935343"/>
            <a:ext cx="621441" cy="167771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C7BB881-9E1B-2E4D-BA9D-78887AE5E489}"/>
              </a:ext>
            </a:extLst>
          </p:cNvPr>
          <p:cNvCxnSpPr>
            <a:cxnSpLocks/>
          </p:cNvCxnSpPr>
          <p:nvPr/>
        </p:nvCxnSpPr>
        <p:spPr>
          <a:xfrm>
            <a:off x="946061" y="3673307"/>
            <a:ext cx="553129" cy="41847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E0327F15-43FD-2947-B524-1F4FB287861E}"/>
              </a:ext>
            </a:extLst>
          </p:cNvPr>
          <p:cNvCxnSpPr/>
          <p:nvPr/>
        </p:nvCxnSpPr>
        <p:spPr>
          <a:xfrm>
            <a:off x="3653631" y="3139299"/>
            <a:ext cx="627142" cy="524675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64CC6261-FFB4-8244-AFFD-9ACE25D945BE}"/>
              </a:ext>
            </a:extLst>
          </p:cNvPr>
          <p:cNvCxnSpPr>
            <a:cxnSpLocks/>
          </p:cNvCxnSpPr>
          <p:nvPr/>
        </p:nvCxnSpPr>
        <p:spPr>
          <a:xfrm>
            <a:off x="3125023" y="924848"/>
            <a:ext cx="405683" cy="2091526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3F5286EC-18C8-2E40-8B16-3436A60F5A2F}"/>
              </a:ext>
            </a:extLst>
          </p:cNvPr>
          <p:cNvSpPr txBox="1"/>
          <p:nvPr/>
        </p:nvSpPr>
        <p:spPr>
          <a:xfrm>
            <a:off x="6012160" y="502920"/>
            <a:ext cx="271157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cur: 0</a:t>
            </a:r>
          </a:p>
          <a:p>
            <a:r>
              <a:rPr lang="en-US" sz="2800" dirty="0"/>
              <a:t>status: INVALID</a:t>
            </a:r>
          </a:p>
        </p:txBody>
      </p:sp>
    </p:spTree>
    <p:extLst>
      <p:ext uri="{BB962C8B-B14F-4D97-AF65-F5344CB8AC3E}">
        <p14:creationId xmlns:p14="http://schemas.microsoft.com/office/powerpoint/2010/main" val="207306086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A4BECD3-2307-B142-B384-D9CBD0E3A5C8}"/>
              </a:ext>
            </a:extLst>
          </p:cNvPr>
          <p:cNvSpPr txBox="1"/>
          <p:nvPr/>
        </p:nvSpPr>
        <p:spPr>
          <a:xfrm>
            <a:off x="1438281" y="3663974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(1, 1)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547A711-1884-8949-83C2-AA209B6AE008}"/>
              </a:ext>
            </a:extLst>
          </p:cNvPr>
          <p:cNvCxnSpPr>
            <a:cxnSpLocks/>
          </p:cNvCxnSpPr>
          <p:nvPr/>
        </p:nvCxnSpPr>
        <p:spPr>
          <a:xfrm>
            <a:off x="899592" y="4731990"/>
            <a:ext cx="417646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C472E45-CE46-BF4C-AC58-5A53687A04A8}"/>
              </a:ext>
            </a:extLst>
          </p:cNvPr>
          <p:cNvCxnSpPr>
            <a:cxnSpLocks/>
          </p:cNvCxnSpPr>
          <p:nvPr/>
        </p:nvCxnSpPr>
        <p:spPr>
          <a:xfrm flipV="1">
            <a:off x="899592" y="627534"/>
            <a:ext cx="0" cy="41044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A84819F-96D8-4642-8F9D-FAB4425E5EA3}"/>
              </a:ext>
            </a:extLst>
          </p:cNvPr>
          <p:cNvSpPr txBox="1"/>
          <p:nvPr/>
        </p:nvSpPr>
        <p:spPr>
          <a:xfrm>
            <a:off x="2161556" y="2028441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</a:t>
            </a:r>
            <a:r>
              <a:rPr lang="en-US" altLang="zh-Hans" dirty="0"/>
              <a:t>2</a:t>
            </a:r>
            <a:r>
              <a:rPr lang="en-US" dirty="0"/>
              <a:t>, </a:t>
            </a:r>
            <a:r>
              <a:rPr lang="en-US" altLang="zh-Hans" dirty="0"/>
              <a:t>4</a:t>
            </a:r>
            <a:r>
              <a:rPr lang="en-US" dirty="0"/>
              <a:t>)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A5F2995-E102-3549-BC41-B582DC0ABF61}"/>
              </a:ext>
            </a:extLst>
          </p:cNvPr>
          <p:cNvSpPr/>
          <p:nvPr/>
        </p:nvSpPr>
        <p:spPr>
          <a:xfrm>
            <a:off x="827584" y="3591966"/>
            <a:ext cx="144016" cy="14401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51C87AD-471D-EC4C-8A14-B97C13DBC83B}"/>
              </a:ext>
            </a:extLst>
          </p:cNvPr>
          <p:cNvSpPr/>
          <p:nvPr/>
        </p:nvSpPr>
        <p:spPr>
          <a:xfrm>
            <a:off x="3530706" y="3016374"/>
            <a:ext cx="144016" cy="14401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86F3746-20EF-6344-92D6-5AF39E66FE4B}"/>
              </a:ext>
            </a:extLst>
          </p:cNvPr>
          <p:cNvSpPr/>
          <p:nvPr/>
        </p:nvSpPr>
        <p:spPr>
          <a:xfrm>
            <a:off x="4280773" y="3591966"/>
            <a:ext cx="144016" cy="14401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E977F80-AD1F-6946-AF0C-70694DBCDB1F}"/>
              </a:ext>
            </a:extLst>
          </p:cNvPr>
          <p:cNvSpPr/>
          <p:nvPr/>
        </p:nvSpPr>
        <p:spPr>
          <a:xfrm>
            <a:off x="5004048" y="1812418"/>
            <a:ext cx="144016" cy="14401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F3D64CF-5914-AA4C-A3F7-72741AE83DBC}"/>
              </a:ext>
            </a:extLst>
          </p:cNvPr>
          <p:cNvSpPr/>
          <p:nvPr/>
        </p:nvSpPr>
        <p:spPr>
          <a:xfrm>
            <a:off x="3016785" y="771550"/>
            <a:ext cx="144016" cy="14401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AF747CE3-1170-9043-9ADB-B2103C1D2FBD}"/>
              </a:ext>
            </a:extLst>
          </p:cNvPr>
          <p:cNvSpPr/>
          <p:nvPr/>
        </p:nvSpPr>
        <p:spPr>
          <a:xfrm>
            <a:off x="2252700" y="2424904"/>
            <a:ext cx="144016" cy="14401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155156E6-EDE7-B243-9760-354C729B756D}"/>
              </a:ext>
            </a:extLst>
          </p:cNvPr>
          <p:cNvSpPr/>
          <p:nvPr/>
        </p:nvSpPr>
        <p:spPr>
          <a:xfrm>
            <a:off x="1478099" y="4070686"/>
            <a:ext cx="144016" cy="14401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819DDEC-C60C-4A47-8B42-85843C582F62}"/>
              </a:ext>
            </a:extLst>
          </p:cNvPr>
          <p:cNvSpPr txBox="1"/>
          <p:nvPr/>
        </p:nvSpPr>
        <p:spPr>
          <a:xfrm>
            <a:off x="884736" y="3160390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</a:t>
            </a:r>
            <a:r>
              <a:rPr lang="en-US" altLang="zh-Hans" dirty="0"/>
              <a:t>0</a:t>
            </a:r>
            <a:r>
              <a:rPr lang="en-US" dirty="0"/>
              <a:t>, </a:t>
            </a:r>
            <a:r>
              <a:rPr lang="en-US" altLang="zh-Hans" dirty="0"/>
              <a:t>2</a:t>
            </a:r>
            <a:r>
              <a:rPr lang="en-US" dirty="0"/>
              <a:t>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36BDCAB-D716-544F-89CF-091AA3C9FB57}"/>
              </a:ext>
            </a:extLst>
          </p:cNvPr>
          <p:cNvSpPr txBox="1"/>
          <p:nvPr/>
        </p:nvSpPr>
        <p:spPr>
          <a:xfrm>
            <a:off x="3129684" y="610642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</a:t>
            </a:r>
            <a:r>
              <a:rPr lang="en-US" altLang="zh-Hans" dirty="0"/>
              <a:t>3</a:t>
            </a:r>
            <a:r>
              <a:rPr lang="en-US" dirty="0"/>
              <a:t>, </a:t>
            </a:r>
            <a:r>
              <a:rPr lang="en-US" altLang="zh-Hans" dirty="0"/>
              <a:t>7</a:t>
            </a:r>
            <a:r>
              <a:rPr lang="en-US" dirty="0"/>
              <a:t>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240DD5-EAD2-504F-9CEE-ABE478320186}"/>
              </a:ext>
            </a:extLst>
          </p:cNvPr>
          <p:cNvSpPr txBox="1"/>
          <p:nvPr/>
        </p:nvSpPr>
        <p:spPr>
          <a:xfrm>
            <a:off x="3313084" y="2568920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</a:t>
            </a:r>
            <a:r>
              <a:rPr lang="en-US" altLang="zh-Hans" dirty="0"/>
              <a:t>4</a:t>
            </a:r>
            <a:r>
              <a:rPr lang="en-US" dirty="0"/>
              <a:t>, </a:t>
            </a:r>
            <a:r>
              <a:rPr lang="en-US" altLang="zh-Hans" dirty="0"/>
              <a:t>3</a:t>
            </a:r>
            <a:r>
              <a:rPr lang="en-US" dirty="0"/>
              <a:t>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DDAC975-4C78-554F-AF89-23FF05784B25}"/>
              </a:ext>
            </a:extLst>
          </p:cNvPr>
          <p:cNvSpPr txBox="1"/>
          <p:nvPr/>
        </p:nvSpPr>
        <p:spPr>
          <a:xfrm>
            <a:off x="4352781" y="3195550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</a:t>
            </a:r>
            <a:r>
              <a:rPr lang="en-US" altLang="zh-Hans" dirty="0"/>
              <a:t>5</a:t>
            </a:r>
            <a:r>
              <a:rPr lang="en-US" dirty="0"/>
              <a:t>, </a:t>
            </a:r>
            <a:r>
              <a:rPr lang="en-US" altLang="zh-Hans" dirty="0"/>
              <a:t>2</a:t>
            </a:r>
            <a:r>
              <a:rPr lang="en-US" dirty="0"/>
              <a:t>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81F480D-E034-F445-995E-E651CE5D7700}"/>
              </a:ext>
            </a:extLst>
          </p:cNvPr>
          <p:cNvSpPr txBox="1"/>
          <p:nvPr/>
        </p:nvSpPr>
        <p:spPr>
          <a:xfrm>
            <a:off x="4932040" y="1443086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</a:t>
            </a:r>
            <a:r>
              <a:rPr lang="en-US" altLang="zh-Hans" dirty="0"/>
              <a:t>6</a:t>
            </a:r>
            <a:r>
              <a:rPr lang="en-US" dirty="0"/>
              <a:t>, </a:t>
            </a:r>
            <a:r>
              <a:rPr lang="en-US" altLang="zh-Hans" dirty="0"/>
              <a:t>5</a:t>
            </a:r>
            <a:r>
              <a:rPr lang="en-US" dirty="0"/>
              <a:t>)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678D752-7045-F74C-B1A6-E9787B09F375}"/>
              </a:ext>
            </a:extLst>
          </p:cNvPr>
          <p:cNvCxnSpPr>
            <a:stCxn id="26" idx="3"/>
            <a:endCxn id="27" idx="7"/>
          </p:cNvCxnSpPr>
          <p:nvPr/>
        </p:nvCxnSpPr>
        <p:spPr>
          <a:xfrm flipH="1">
            <a:off x="1601024" y="2547829"/>
            <a:ext cx="672767" cy="154394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B3C0B6B-5B0B-554C-81BA-0A54502B5788}"/>
              </a:ext>
            </a:extLst>
          </p:cNvPr>
          <p:cNvCxnSpPr/>
          <p:nvPr/>
        </p:nvCxnSpPr>
        <p:spPr>
          <a:xfrm flipH="1">
            <a:off x="2365180" y="880956"/>
            <a:ext cx="672767" cy="154394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F78A74C7-B199-AD46-AD3F-E773B21DB6E1}"/>
              </a:ext>
            </a:extLst>
          </p:cNvPr>
          <p:cNvCxnSpPr>
            <a:cxnSpLocks/>
            <a:stCxn id="24" idx="3"/>
            <a:endCxn id="22" idx="7"/>
          </p:cNvCxnSpPr>
          <p:nvPr/>
        </p:nvCxnSpPr>
        <p:spPr>
          <a:xfrm flipH="1">
            <a:off x="4403698" y="1935343"/>
            <a:ext cx="621441" cy="167771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C7BB881-9E1B-2E4D-BA9D-78887AE5E489}"/>
              </a:ext>
            </a:extLst>
          </p:cNvPr>
          <p:cNvCxnSpPr>
            <a:cxnSpLocks/>
          </p:cNvCxnSpPr>
          <p:nvPr/>
        </p:nvCxnSpPr>
        <p:spPr>
          <a:xfrm>
            <a:off x="946061" y="3673307"/>
            <a:ext cx="553129" cy="41847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E0327F15-43FD-2947-B524-1F4FB287861E}"/>
              </a:ext>
            </a:extLst>
          </p:cNvPr>
          <p:cNvCxnSpPr/>
          <p:nvPr/>
        </p:nvCxnSpPr>
        <p:spPr>
          <a:xfrm>
            <a:off x="3653631" y="3139299"/>
            <a:ext cx="627142" cy="524675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64CC6261-FFB4-8244-AFFD-9ACE25D945BE}"/>
              </a:ext>
            </a:extLst>
          </p:cNvPr>
          <p:cNvCxnSpPr>
            <a:cxnSpLocks/>
          </p:cNvCxnSpPr>
          <p:nvPr/>
        </p:nvCxnSpPr>
        <p:spPr>
          <a:xfrm>
            <a:off x="3125023" y="924848"/>
            <a:ext cx="405683" cy="2091526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F9BCCAB-E27E-C146-9829-941F8372DD2C}"/>
              </a:ext>
            </a:extLst>
          </p:cNvPr>
          <p:cNvCxnSpPr>
            <a:cxnSpLocks/>
          </p:cNvCxnSpPr>
          <p:nvPr/>
        </p:nvCxnSpPr>
        <p:spPr>
          <a:xfrm>
            <a:off x="1547664" y="0"/>
            <a:ext cx="0" cy="5020022"/>
          </a:xfrm>
          <a:prstGeom prst="line">
            <a:avLst/>
          </a:prstGeom>
          <a:ln>
            <a:prstDash val="dash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3F5286EC-18C8-2E40-8B16-3436A60F5A2F}"/>
              </a:ext>
            </a:extLst>
          </p:cNvPr>
          <p:cNvSpPr txBox="1"/>
          <p:nvPr/>
        </p:nvSpPr>
        <p:spPr>
          <a:xfrm>
            <a:off x="6012160" y="502920"/>
            <a:ext cx="271157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cur: 0</a:t>
            </a:r>
          </a:p>
          <a:p>
            <a:r>
              <a:rPr lang="en-US" sz="2800" dirty="0"/>
              <a:t>status: INVALID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5ADBC9B-9009-4649-8FB7-520A802B37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8758" y="2046716"/>
            <a:ext cx="3810000" cy="2667000"/>
          </a:xfrm>
          <a:prstGeom prst="rect">
            <a:avLst/>
          </a:prstGeom>
        </p:spPr>
      </p:pic>
      <p:sp>
        <p:nvSpPr>
          <p:cNvPr id="7" name="Left Arrow 6">
            <a:extLst>
              <a:ext uri="{FF2B5EF4-FFF2-40B4-BE49-F238E27FC236}">
                <a16:creationId xmlns:a16="http://schemas.microsoft.com/office/drawing/2014/main" id="{3678805F-E300-714E-8172-423BB9C76B2F}"/>
              </a:ext>
            </a:extLst>
          </p:cNvPr>
          <p:cNvSpPr/>
          <p:nvPr/>
        </p:nvSpPr>
        <p:spPr>
          <a:xfrm>
            <a:off x="6300192" y="4070660"/>
            <a:ext cx="504056" cy="499014"/>
          </a:xfrm>
          <a:prstGeom prst="left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622732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1A84F15-96D8-4C44-B481-98DF5E852E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4965" y="1989050"/>
            <a:ext cx="3505200" cy="2413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A4BECD3-2307-B142-B384-D9CBD0E3A5C8}"/>
              </a:ext>
            </a:extLst>
          </p:cNvPr>
          <p:cNvSpPr txBox="1"/>
          <p:nvPr/>
        </p:nvSpPr>
        <p:spPr>
          <a:xfrm>
            <a:off x="1438281" y="3663974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(1, 1)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547A711-1884-8949-83C2-AA209B6AE008}"/>
              </a:ext>
            </a:extLst>
          </p:cNvPr>
          <p:cNvCxnSpPr>
            <a:cxnSpLocks/>
          </p:cNvCxnSpPr>
          <p:nvPr/>
        </p:nvCxnSpPr>
        <p:spPr>
          <a:xfrm>
            <a:off x="899592" y="4731990"/>
            <a:ext cx="417646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C472E45-CE46-BF4C-AC58-5A53687A04A8}"/>
              </a:ext>
            </a:extLst>
          </p:cNvPr>
          <p:cNvCxnSpPr>
            <a:cxnSpLocks/>
          </p:cNvCxnSpPr>
          <p:nvPr/>
        </p:nvCxnSpPr>
        <p:spPr>
          <a:xfrm flipV="1">
            <a:off x="899592" y="627534"/>
            <a:ext cx="0" cy="41044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A84819F-96D8-4642-8F9D-FAB4425E5EA3}"/>
              </a:ext>
            </a:extLst>
          </p:cNvPr>
          <p:cNvSpPr txBox="1"/>
          <p:nvPr/>
        </p:nvSpPr>
        <p:spPr>
          <a:xfrm>
            <a:off x="2161556" y="2028441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</a:t>
            </a:r>
            <a:r>
              <a:rPr lang="en-US" altLang="zh-Hans" dirty="0"/>
              <a:t>2</a:t>
            </a:r>
            <a:r>
              <a:rPr lang="en-US" dirty="0"/>
              <a:t>, </a:t>
            </a:r>
            <a:r>
              <a:rPr lang="en-US" altLang="zh-Hans" dirty="0"/>
              <a:t>4</a:t>
            </a:r>
            <a:r>
              <a:rPr lang="en-US" dirty="0"/>
              <a:t>)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A5F2995-E102-3549-BC41-B582DC0ABF61}"/>
              </a:ext>
            </a:extLst>
          </p:cNvPr>
          <p:cNvSpPr/>
          <p:nvPr/>
        </p:nvSpPr>
        <p:spPr>
          <a:xfrm>
            <a:off x="827584" y="3591966"/>
            <a:ext cx="144016" cy="14401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51C87AD-471D-EC4C-8A14-B97C13DBC83B}"/>
              </a:ext>
            </a:extLst>
          </p:cNvPr>
          <p:cNvSpPr/>
          <p:nvPr/>
        </p:nvSpPr>
        <p:spPr>
          <a:xfrm>
            <a:off x="3530706" y="3016374"/>
            <a:ext cx="144016" cy="14401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86F3746-20EF-6344-92D6-5AF39E66FE4B}"/>
              </a:ext>
            </a:extLst>
          </p:cNvPr>
          <p:cNvSpPr/>
          <p:nvPr/>
        </p:nvSpPr>
        <p:spPr>
          <a:xfrm>
            <a:off x="4280773" y="3591966"/>
            <a:ext cx="144016" cy="14401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E977F80-AD1F-6946-AF0C-70694DBCDB1F}"/>
              </a:ext>
            </a:extLst>
          </p:cNvPr>
          <p:cNvSpPr/>
          <p:nvPr/>
        </p:nvSpPr>
        <p:spPr>
          <a:xfrm>
            <a:off x="5004048" y="1812418"/>
            <a:ext cx="144016" cy="14401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F3D64CF-5914-AA4C-A3F7-72741AE83DBC}"/>
              </a:ext>
            </a:extLst>
          </p:cNvPr>
          <p:cNvSpPr/>
          <p:nvPr/>
        </p:nvSpPr>
        <p:spPr>
          <a:xfrm>
            <a:off x="3016785" y="771550"/>
            <a:ext cx="144016" cy="14401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AF747CE3-1170-9043-9ADB-B2103C1D2FBD}"/>
              </a:ext>
            </a:extLst>
          </p:cNvPr>
          <p:cNvSpPr/>
          <p:nvPr/>
        </p:nvSpPr>
        <p:spPr>
          <a:xfrm>
            <a:off x="2252700" y="2424904"/>
            <a:ext cx="144016" cy="14401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155156E6-EDE7-B243-9760-354C729B756D}"/>
              </a:ext>
            </a:extLst>
          </p:cNvPr>
          <p:cNvSpPr/>
          <p:nvPr/>
        </p:nvSpPr>
        <p:spPr>
          <a:xfrm>
            <a:off x="1478099" y="4070686"/>
            <a:ext cx="144016" cy="14401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819DDEC-C60C-4A47-8B42-85843C582F62}"/>
              </a:ext>
            </a:extLst>
          </p:cNvPr>
          <p:cNvSpPr txBox="1"/>
          <p:nvPr/>
        </p:nvSpPr>
        <p:spPr>
          <a:xfrm>
            <a:off x="884736" y="3160390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</a:t>
            </a:r>
            <a:r>
              <a:rPr lang="en-US" altLang="zh-Hans" dirty="0"/>
              <a:t>0</a:t>
            </a:r>
            <a:r>
              <a:rPr lang="en-US" dirty="0"/>
              <a:t>, </a:t>
            </a:r>
            <a:r>
              <a:rPr lang="en-US" altLang="zh-Hans" dirty="0"/>
              <a:t>2</a:t>
            </a:r>
            <a:r>
              <a:rPr lang="en-US" dirty="0"/>
              <a:t>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36BDCAB-D716-544F-89CF-091AA3C9FB57}"/>
              </a:ext>
            </a:extLst>
          </p:cNvPr>
          <p:cNvSpPr txBox="1"/>
          <p:nvPr/>
        </p:nvSpPr>
        <p:spPr>
          <a:xfrm>
            <a:off x="3129684" y="610642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</a:t>
            </a:r>
            <a:r>
              <a:rPr lang="en-US" altLang="zh-Hans" dirty="0"/>
              <a:t>3</a:t>
            </a:r>
            <a:r>
              <a:rPr lang="en-US" dirty="0"/>
              <a:t>, </a:t>
            </a:r>
            <a:r>
              <a:rPr lang="en-US" altLang="zh-Hans" dirty="0"/>
              <a:t>7</a:t>
            </a:r>
            <a:r>
              <a:rPr lang="en-US" dirty="0"/>
              <a:t>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240DD5-EAD2-504F-9CEE-ABE478320186}"/>
              </a:ext>
            </a:extLst>
          </p:cNvPr>
          <p:cNvSpPr txBox="1"/>
          <p:nvPr/>
        </p:nvSpPr>
        <p:spPr>
          <a:xfrm>
            <a:off x="3313084" y="2568920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</a:t>
            </a:r>
            <a:r>
              <a:rPr lang="en-US" altLang="zh-Hans" dirty="0"/>
              <a:t>4</a:t>
            </a:r>
            <a:r>
              <a:rPr lang="en-US" dirty="0"/>
              <a:t>, </a:t>
            </a:r>
            <a:r>
              <a:rPr lang="en-US" altLang="zh-Hans" dirty="0"/>
              <a:t>3</a:t>
            </a:r>
            <a:r>
              <a:rPr lang="en-US" dirty="0"/>
              <a:t>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DDAC975-4C78-554F-AF89-23FF05784B25}"/>
              </a:ext>
            </a:extLst>
          </p:cNvPr>
          <p:cNvSpPr txBox="1"/>
          <p:nvPr/>
        </p:nvSpPr>
        <p:spPr>
          <a:xfrm>
            <a:off x="4352781" y="3195550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</a:t>
            </a:r>
            <a:r>
              <a:rPr lang="en-US" altLang="zh-Hans" dirty="0"/>
              <a:t>5</a:t>
            </a:r>
            <a:r>
              <a:rPr lang="en-US" dirty="0"/>
              <a:t>, </a:t>
            </a:r>
            <a:r>
              <a:rPr lang="en-US" altLang="zh-Hans" dirty="0"/>
              <a:t>2</a:t>
            </a:r>
            <a:r>
              <a:rPr lang="en-US" dirty="0"/>
              <a:t>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81F480D-E034-F445-995E-E651CE5D7700}"/>
              </a:ext>
            </a:extLst>
          </p:cNvPr>
          <p:cNvSpPr txBox="1"/>
          <p:nvPr/>
        </p:nvSpPr>
        <p:spPr>
          <a:xfrm>
            <a:off x="4932040" y="1443086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</a:t>
            </a:r>
            <a:r>
              <a:rPr lang="en-US" altLang="zh-Hans" dirty="0"/>
              <a:t>6</a:t>
            </a:r>
            <a:r>
              <a:rPr lang="en-US" dirty="0"/>
              <a:t>, </a:t>
            </a:r>
            <a:r>
              <a:rPr lang="en-US" altLang="zh-Hans" dirty="0"/>
              <a:t>5</a:t>
            </a:r>
            <a:r>
              <a:rPr lang="en-US" dirty="0"/>
              <a:t>)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678D752-7045-F74C-B1A6-E9787B09F375}"/>
              </a:ext>
            </a:extLst>
          </p:cNvPr>
          <p:cNvCxnSpPr>
            <a:stCxn id="26" idx="3"/>
            <a:endCxn id="27" idx="7"/>
          </p:cNvCxnSpPr>
          <p:nvPr/>
        </p:nvCxnSpPr>
        <p:spPr>
          <a:xfrm flipH="1">
            <a:off x="1601024" y="2547829"/>
            <a:ext cx="672767" cy="154394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B3C0B6B-5B0B-554C-81BA-0A54502B5788}"/>
              </a:ext>
            </a:extLst>
          </p:cNvPr>
          <p:cNvCxnSpPr/>
          <p:nvPr/>
        </p:nvCxnSpPr>
        <p:spPr>
          <a:xfrm flipH="1">
            <a:off x="2365180" y="880956"/>
            <a:ext cx="672767" cy="154394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F78A74C7-B199-AD46-AD3F-E773B21DB6E1}"/>
              </a:ext>
            </a:extLst>
          </p:cNvPr>
          <p:cNvCxnSpPr>
            <a:cxnSpLocks/>
            <a:stCxn id="24" idx="3"/>
            <a:endCxn id="22" idx="7"/>
          </p:cNvCxnSpPr>
          <p:nvPr/>
        </p:nvCxnSpPr>
        <p:spPr>
          <a:xfrm flipH="1">
            <a:off x="4403698" y="1935343"/>
            <a:ext cx="621441" cy="167771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C7BB881-9E1B-2E4D-BA9D-78887AE5E489}"/>
              </a:ext>
            </a:extLst>
          </p:cNvPr>
          <p:cNvCxnSpPr>
            <a:cxnSpLocks/>
          </p:cNvCxnSpPr>
          <p:nvPr/>
        </p:nvCxnSpPr>
        <p:spPr>
          <a:xfrm>
            <a:off x="946061" y="3673307"/>
            <a:ext cx="553129" cy="41847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E0327F15-43FD-2947-B524-1F4FB287861E}"/>
              </a:ext>
            </a:extLst>
          </p:cNvPr>
          <p:cNvCxnSpPr/>
          <p:nvPr/>
        </p:nvCxnSpPr>
        <p:spPr>
          <a:xfrm>
            <a:off x="3653631" y="3139299"/>
            <a:ext cx="627142" cy="524675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64CC6261-FFB4-8244-AFFD-9ACE25D945BE}"/>
              </a:ext>
            </a:extLst>
          </p:cNvPr>
          <p:cNvCxnSpPr>
            <a:cxnSpLocks/>
          </p:cNvCxnSpPr>
          <p:nvPr/>
        </p:nvCxnSpPr>
        <p:spPr>
          <a:xfrm>
            <a:off x="3125023" y="924848"/>
            <a:ext cx="405683" cy="2091526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F9BCCAB-E27E-C146-9829-941F8372DD2C}"/>
              </a:ext>
            </a:extLst>
          </p:cNvPr>
          <p:cNvCxnSpPr>
            <a:cxnSpLocks/>
          </p:cNvCxnSpPr>
          <p:nvPr/>
        </p:nvCxnSpPr>
        <p:spPr>
          <a:xfrm>
            <a:off x="2339752" y="0"/>
            <a:ext cx="0" cy="5020022"/>
          </a:xfrm>
          <a:prstGeom prst="line">
            <a:avLst/>
          </a:prstGeom>
          <a:ln>
            <a:prstDash val="dash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3F5286EC-18C8-2E40-8B16-3436A60F5A2F}"/>
              </a:ext>
            </a:extLst>
          </p:cNvPr>
          <p:cNvSpPr txBox="1"/>
          <p:nvPr/>
        </p:nvSpPr>
        <p:spPr>
          <a:xfrm>
            <a:off x="6012160" y="502920"/>
            <a:ext cx="184056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cur: </a:t>
            </a:r>
            <a:r>
              <a:rPr lang="en-US" altLang="zh-Hans" sz="2800" dirty="0"/>
              <a:t>2</a:t>
            </a:r>
            <a:endParaRPr lang="en-US" sz="2800" dirty="0"/>
          </a:p>
          <a:p>
            <a:r>
              <a:rPr lang="en-US" sz="2800" dirty="0"/>
              <a:t>status: </a:t>
            </a:r>
            <a:r>
              <a:rPr lang="en-US" altLang="zh-Hans" sz="2800" dirty="0"/>
              <a:t>UP</a:t>
            </a:r>
            <a:endParaRPr lang="en-US" sz="2800" dirty="0"/>
          </a:p>
        </p:txBody>
      </p:sp>
      <p:sp>
        <p:nvSpPr>
          <p:cNvPr id="7" name="Left Arrow 6">
            <a:extLst>
              <a:ext uri="{FF2B5EF4-FFF2-40B4-BE49-F238E27FC236}">
                <a16:creationId xmlns:a16="http://schemas.microsoft.com/office/drawing/2014/main" id="{3678805F-E300-714E-8172-423BB9C76B2F}"/>
              </a:ext>
            </a:extLst>
          </p:cNvPr>
          <p:cNvSpPr/>
          <p:nvPr/>
        </p:nvSpPr>
        <p:spPr>
          <a:xfrm>
            <a:off x="8275018" y="3038204"/>
            <a:ext cx="504056" cy="499014"/>
          </a:xfrm>
          <a:prstGeom prst="left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885694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1A84F15-96D8-4C44-B481-98DF5E852E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4965" y="1989050"/>
            <a:ext cx="3505200" cy="2413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A4BECD3-2307-B142-B384-D9CBD0E3A5C8}"/>
              </a:ext>
            </a:extLst>
          </p:cNvPr>
          <p:cNvSpPr txBox="1"/>
          <p:nvPr/>
        </p:nvSpPr>
        <p:spPr>
          <a:xfrm>
            <a:off x="1438281" y="3663974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(1, 1)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547A711-1884-8949-83C2-AA209B6AE008}"/>
              </a:ext>
            </a:extLst>
          </p:cNvPr>
          <p:cNvCxnSpPr>
            <a:cxnSpLocks/>
          </p:cNvCxnSpPr>
          <p:nvPr/>
        </p:nvCxnSpPr>
        <p:spPr>
          <a:xfrm>
            <a:off x="899592" y="4731990"/>
            <a:ext cx="417646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C472E45-CE46-BF4C-AC58-5A53687A04A8}"/>
              </a:ext>
            </a:extLst>
          </p:cNvPr>
          <p:cNvCxnSpPr>
            <a:cxnSpLocks/>
          </p:cNvCxnSpPr>
          <p:nvPr/>
        </p:nvCxnSpPr>
        <p:spPr>
          <a:xfrm flipV="1">
            <a:off x="899592" y="627534"/>
            <a:ext cx="0" cy="41044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A84819F-96D8-4642-8F9D-FAB4425E5EA3}"/>
              </a:ext>
            </a:extLst>
          </p:cNvPr>
          <p:cNvSpPr txBox="1"/>
          <p:nvPr/>
        </p:nvSpPr>
        <p:spPr>
          <a:xfrm>
            <a:off x="2161556" y="2028441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</a:t>
            </a:r>
            <a:r>
              <a:rPr lang="en-US" altLang="zh-Hans" dirty="0"/>
              <a:t>2</a:t>
            </a:r>
            <a:r>
              <a:rPr lang="en-US" dirty="0"/>
              <a:t>, </a:t>
            </a:r>
            <a:r>
              <a:rPr lang="en-US" altLang="zh-Hans" dirty="0"/>
              <a:t>4</a:t>
            </a:r>
            <a:r>
              <a:rPr lang="en-US" dirty="0"/>
              <a:t>)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A5F2995-E102-3549-BC41-B582DC0ABF61}"/>
              </a:ext>
            </a:extLst>
          </p:cNvPr>
          <p:cNvSpPr/>
          <p:nvPr/>
        </p:nvSpPr>
        <p:spPr>
          <a:xfrm>
            <a:off x="827584" y="3591966"/>
            <a:ext cx="144016" cy="14401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51C87AD-471D-EC4C-8A14-B97C13DBC83B}"/>
              </a:ext>
            </a:extLst>
          </p:cNvPr>
          <p:cNvSpPr/>
          <p:nvPr/>
        </p:nvSpPr>
        <p:spPr>
          <a:xfrm>
            <a:off x="3530706" y="3016374"/>
            <a:ext cx="144016" cy="14401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86F3746-20EF-6344-92D6-5AF39E66FE4B}"/>
              </a:ext>
            </a:extLst>
          </p:cNvPr>
          <p:cNvSpPr/>
          <p:nvPr/>
        </p:nvSpPr>
        <p:spPr>
          <a:xfrm>
            <a:off x="4280773" y="3591966"/>
            <a:ext cx="144016" cy="14401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E977F80-AD1F-6946-AF0C-70694DBCDB1F}"/>
              </a:ext>
            </a:extLst>
          </p:cNvPr>
          <p:cNvSpPr/>
          <p:nvPr/>
        </p:nvSpPr>
        <p:spPr>
          <a:xfrm>
            <a:off x="5004048" y="1812418"/>
            <a:ext cx="144016" cy="14401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F3D64CF-5914-AA4C-A3F7-72741AE83DBC}"/>
              </a:ext>
            </a:extLst>
          </p:cNvPr>
          <p:cNvSpPr/>
          <p:nvPr/>
        </p:nvSpPr>
        <p:spPr>
          <a:xfrm>
            <a:off x="3016785" y="771550"/>
            <a:ext cx="144016" cy="14401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AF747CE3-1170-9043-9ADB-B2103C1D2FBD}"/>
              </a:ext>
            </a:extLst>
          </p:cNvPr>
          <p:cNvSpPr/>
          <p:nvPr/>
        </p:nvSpPr>
        <p:spPr>
          <a:xfrm>
            <a:off x="2252700" y="2424904"/>
            <a:ext cx="144016" cy="14401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155156E6-EDE7-B243-9760-354C729B756D}"/>
              </a:ext>
            </a:extLst>
          </p:cNvPr>
          <p:cNvSpPr/>
          <p:nvPr/>
        </p:nvSpPr>
        <p:spPr>
          <a:xfrm>
            <a:off x="1478099" y="4070686"/>
            <a:ext cx="144016" cy="14401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819DDEC-C60C-4A47-8B42-85843C582F62}"/>
              </a:ext>
            </a:extLst>
          </p:cNvPr>
          <p:cNvSpPr txBox="1"/>
          <p:nvPr/>
        </p:nvSpPr>
        <p:spPr>
          <a:xfrm>
            <a:off x="884736" y="3160390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</a:t>
            </a:r>
            <a:r>
              <a:rPr lang="en-US" altLang="zh-Hans" dirty="0"/>
              <a:t>0</a:t>
            </a:r>
            <a:r>
              <a:rPr lang="en-US" dirty="0"/>
              <a:t>, </a:t>
            </a:r>
            <a:r>
              <a:rPr lang="en-US" altLang="zh-Hans" dirty="0"/>
              <a:t>2</a:t>
            </a:r>
            <a:r>
              <a:rPr lang="en-US" dirty="0"/>
              <a:t>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36BDCAB-D716-544F-89CF-091AA3C9FB57}"/>
              </a:ext>
            </a:extLst>
          </p:cNvPr>
          <p:cNvSpPr txBox="1"/>
          <p:nvPr/>
        </p:nvSpPr>
        <p:spPr>
          <a:xfrm>
            <a:off x="3129684" y="610642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</a:t>
            </a:r>
            <a:r>
              <a:rPr lang="en-US" altLang="zh-Hans" dirty="0"/>
              <a:t>3</a:t>
            </a:r>
            <a:r>
              <a:rPr lang="en-US" dirty="0"/>
              <a:t>, </a:t>
            </a:r>
            <a:r>
              <a:rPr lang="en-US" altLang="zh-Hans" dirty="0"/>
              <a:t>7</a:t>
            </a:r>
            <a:r>
              <a:rPr lang="en-US" dirty="0"/>
              <a:t>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240DD5-EAD2-504F-9CEE-ABE478320186}"/>
              </a:ext>
            </a:extLst>
          </p:cNvPr>
          <p:cNvSpPr txBox="1"/>
          <p:nvPr/>
        </p:nvSpPr>
        <p:spPr>
          <a:xfrm>
            <a:off x="3313084" y="2568920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</a:t>
            </a:r>
            <a:r>
              <a:rPr lang="en-US" altLang="zh-Hans" dirty="0"/>
              <a:t>4</a:t>
            </a:r>
            <a:r>
              <a:rPr lang="en-US" dirty="0"/>
              <a:t>, </a:t>
            </a:r>
            <a:r>
              <a:rPr lang="en-US" altLang="zh-Hans" dirty="0"/>
              <a:t>3</a:t>
            </a:r>
            <a:r>
              <a:rPr lang="en-US" dirty="0"/>
              <a:t>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DDAC975-4C78-554F-AF89-23FF05784B25}"/>
              </a:ext>
            </a:extLst>
          </p:cNvPr>
          <p:cNvSpPr txBox="1"/>
          <p:nvPr/>
        </p:nvSpPr>
        <p:spPr>
          <a:xfrm>
            <a:off x="4352781" y="3195550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</a:t>
            </a:r>
            <a:r>
              <a:rPr lang="en-US" altLang="zh-Hans" dirty="0"/>
              <a:t>5</a:t>
            </a:r>
            <a:r>
              <a:rPr lang="en-US" dirty="0"/>
              <a:t>, </a:t>
            </a:r>
            <a:r>
              <a:rPr lang="en-US" altLang="zh-Hans" dirty="0"/>
              <a:t>2</a:t>
            </a:r>
            <a:r>
              <a:rPr lang="en-US" dirty="0"/>
              <a:t>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81F480D-E034-F445-995E-E651CE5D7700}"/>
              </a:ext>
            </a:extLst>
          </p:cNvPr>
          <p:cNvSpPr txBox="1"/>
          <p:nvPr/>
        </p:nvSpPr>
        <p:spPr>
          <a:xfrm>
            <a:off x="4932040" y="1443086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</a:t>
            </a:r>
            <a:r>
              <a:rPr lang="en-US" altLang="zh-Hans" dirty="0"/>
              <a:t>6</a:t>
            </a:r>
            <a:r>
              <a:rPr lang="en-US" dirty="0"/>
              <a:t>, </a:t>
            </a:r>
            <a:r>
              <a:rPr lang="en-US" altLang="zh-Hans" dirty="0"/>
              <a:t>5</a:t>
            </a:r>
            <a:r>
              <a:rPr lang="en-US" dirty="0"/>
              <a:t>)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678D752-7045-F74C-B1A6-E9787B09F375}"/>
              </a:ext>
            </a:extLst>
          </p:cNvPr>
          <p:cNvCxnSpPr>
            <a:stCxn id="26" idx="3"/>
            <a:endCxn id="27" idx="7"/>
          </p:cNvCxnSpPr>
          <p:nvPr/>
        </p:nvCxnSpPr>
        <p:spPr>
          <a:xfrm flipH="1">
            <a:off x="1601024" y="2547829"/>
            <a:ext cx="672767" cy="154394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B3C0B6B-5B0B-554C-81BA-0A54502B5788}"/>
              </a:ext>
            </a:extLst>
          </p:cNvPr>
          <p:cNvCxnSpPr/>
          <p:nvPr/>
        </p:nvCxnSpPr>
        <p:spPr>
          <a:xfrm flipH="1">
            <a:off x="2365180" y="880956"/>
            <a:ext cx="672767" cy="154394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F78A74C7-B199-AD46-AD3F-E773B21DB6E1}"/>
              </a:ext>
            </a:extLst>
          </p:cNvPr>
          <p:cNvCxnSpPr>
            <a:cxnSpLocks/>
            <a:stCxn id="24" idx="3"/>
            <a:endCxn id="22" idx="7"/>
          </p:cNvCxnSpPr>
          <p:nvPr/>
        </p:nvCxnSpPr>
        <p:spPr>
          <a:xfrm flipH="1">
            <a:off x="4403698" y="1935343"/>
            <a:ext cx="621441" cy="167771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C7BB881-9E1B-2E4D-BA9D-78887AE5E489}"/>
              </a:ext>
            </a:extLst>
          </p:cNvPr>
          <p:cNvCxnSpPr>
            <a:cxnSpLocks/>
          </p:cNvCxnSpPr>
          <p:nvPr/>
        </p:nvCxnSpPr>
        <p:spPr>
          <a:xfrm>
            <a:off x="946061" y="3673307"/>
            <a:ext cx="553129" cy="41847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E0327F15-43FD-2947-B524-1F4FB287861E}"/>
              </a:ext>
            </a:extLst>
          </p:cNvPr>
          <p:cNvCxnSpPr/>
          <p:nvPr/>
        </p:nvCxnSpPr>
        <p:spPr>
          <a:xfrm>
            <a:off x="3653631" y="3139299"/>
            <a:ext cx="627142" cy="524675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64CC6261-FFB4-8244-AFFD-9ACE25D945BE}"/>
              </a:ext>
            </a:extLst>
          </p:cNvPr>
          <p:cNvCxnSpPr>
            <a:cxnSpLocks/>
          </p:cNvCxnSpPr>
          <p:nvPr/>
        </p:nvCxnSpPr>
        <p:spPr>
          <a:xfrm>
            <a:off x="3125023" y="924848"/>
            <a:ext cx="405683" cy="2091526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F9BCCAB-E27E-C146-9829-941F8372DD2C}"/>
              </a:ext>
            </a:extLst>
          </p:cNvPr>
          <p:cNvCxnSpPr>
            <a:cxnSpLocks/>
          </p:cNvCxnSpPr>
          <p:nvPr/>
        </p:nvCxnSpPr>
        <p:spPr>
          <a:xfrm>
            <a:off x="3059832" y="0"/>
            <a:ext cx="0" cy="5020022"/>
          </a:xfrm>
          <a:prstGeom prst="line">
            <a:avLst/>
          </a:prstGeom>
          <a:ln>
            <a:prstDash val="dash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3F5286EC-18C8-2E40-8B16-3436A60F5A2F}"/>
              </a:ext>
            </a:extLst>
          </p:cNvPr>
          <p:cNvSpPr txBox="1"/>
          <p:nvPr/>
        </p:nvSpPr>
        <p:spPr>
          <a:xfrm>
            <a:off x="6012160" y="502920"/>
            <a:ext cx="184056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cur: </a:t>
            </a:r>
            <a:r>
              <a:rPr lang="en-US" altLang="zh-Hans" sz="2800" dirty="0"/>
              <a:t>3</a:t>
            </a:r>
            <a:endParaRPr lang="en-US" sz="2800" dirty="0"/>
          </a:p>
          <a:p>
            <a:r>
              <a:rPr lang="en-US" sz="2800" dirty="0"/>
              <a:t>status: </a:t>
            </a:r>
            <a:r>
              <a:rPr lang="en-US" altLang="zh-Hans" sz="2800" dirty="0"/>
              <a:t>UP</a:t>
            </a:r>
            <a:endParaRPr lang="en-US" sz="2800" dirty="0"/>
          </a:p>
        </p:txBody>
      </p:sp>
      <p:sp>
        <p:nvSpPr>
          <p:cNvPr id="7" name="Left Arrow 6">
            <a:extLst>
              <a:ext uri="{FF2B5EF4-FFF2-40B4-BE49-F238E27FC236}">
                <a16:creationId xmlns:a16="http://schemas.microsoft.com/office/drawing/2014/main" id="{3678805F-E300-714E-8172-423BB9C76B2F}"/>
              </a:ext>
            </a:extLst>
          </p:cNvPr>
          <p:cNvSpPr/>
          <p:nvPr/>
        </p:nvSpPr>
        <p:spPr>
          <a:xfrm>
            <a:off x="6804248" y="2298322"/>
            <a:ext cx="504056" cy="499014"/>
          </a:xfrm>
          <a:prstGeom prst="left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483834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8F93F495-AD2C-AC4B-88C3-8662446123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8758" y="2046716"/>
            <a:ext cx="3810000" cy="2667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A4BECD3-2307-B142-B384-D9CBD0E3A5C8}"/>
              </a:ext>
            </a:extLst>
          </p:cNvPr>
          <p:cNvSpPr txBox="1"/>
          <p:nvPr/>
        </p:nvSpPr>
        <p:spPr>
          <a:xfrm>
            <a:off x="1438281" y="3663974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(1, 1)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547A711-1884-8949-83C2-AA209B6AE008}"/>
              </a:ext>
            </a:extLst>
          </p:cNvPr>
          <p:cNvCxnSpPr>
            <a:cxnSpLocks/>
          </p:cNvCxnSpPr>
          <p:nvPr/>
        </p:nvCxnSpPr>
        <p:spPr>
          <a:xfrm>
            <a:off x="899592" y="4731990"/>
            <a:ext cx="417646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C472E45-CE46-BF4C-AC58-5A53687A04A8}"/>
              </a:ext>
            </a:extLst>
          </p:cNvPr>
          <p:cNvCxnSpPr>
            <a:cxnSpLocks/>
          </p:cNvCxnSpPr>
          <p:nvPr/>
        </p:nvCxnSpPr>
        <p:spPr>
          <a:xfrm flipV="1">
            <a:off x="899592" y="627534"/>
            <a:ext cx="0" cy="41044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A84819F-96D8-4642-8F9D-FAB4425E5EA3}"/>
              </a:ext>
            </a:extLst>
          </p:cNvPr>
          <p:cNvSpPr txBox="1"/>
          <p:nvPr/>
        </p:nvSpPr>
        <p:spPr>
          <a:xfrm>
            <a:off x="2161556" y="2028441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</a:t>
            </a:r>
            <a:r>
              <a:rPr lang="en-US" altLang="zh-Hans" dirty="0"/>
              <a:t>2</a:t>
            </a:r>
            <a:r>
              <a:rPr lang="en-US" dirty="0"/>
              <a:t>, </a:t>
            </a:r>
            <a:r>
              <a:rPr lang="en-US" altLang="zh-Hans" dirty="0"/>
              <a:t>4</a:t>
            </a:r>
            <a:r>
              <a:rPr lang="en-US" dirty="0"/>
              <a:t>)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A5F2995-E102-3549-BC41-B582DC0ABF61}"/>
              </a:ext>
            </a:extLst>
          </p:cNvPr>
          <p:cNvSpPr/>
          <p:nvPr/>
        </p:nvSpPr>
        <p:spPr>
          <a:xfrm>
            <a:off x="827584" y="3591966"/>
            <a:ext cx="144016" cy="14401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51C87AD-471D-EC4C-8A14-B97C13DBC83B}"/>
              </a:ext>
            </a:extLst>
          </p:cNvPr>
          <p:cNvSpPr/>
          <p:nvPr/>
        </p:nvSpPr>
        <p:spPr>
          <a:xfrm>
            <a:off x="3530706" y="3016374"/>
            <a:ext cx="144016" cy="14401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86F3746-20EF-6344-92D6-5AF39E66FE4B}"/>
              </a:ext>
            </a:extLst>
          </p:cNvPr>
          <p:cNvSpPr/>
          <p:nvPr/>
        </p:nvSpPr>
        <p:spPr>
          <a:xfrm>
            <a:off x="4280773" y="3591966"/>
            <a:ext cx="144016" cy="14401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E977F80-AD1F-6946-AF0C-70694DBCDB1F}"/>
              </a:ext>
            </a:extLst>
          </p:cNvPr>
          <p:cNvSpPr/>
          <p:nvPr/>
        </p:nvSpPr>
        <p:spPr>
          <a:xfrm>
            <a:off x="5004048" y="1812418"/>
            <a:ext cx="144016" cy="14401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F3D64CF-5914-AA4C-A3F7-72741AE83DBC}"/>
              </a:ext>
            </a:extLst>
          </p:cNvPr>
          <p:cNvSpPr/>
          <p:nvPr/>
        </p:nvSpPr>
        <p:spPr>
          <a:xfrm>
            <a:off x="3016785" y="771550"/>
            <a:ext cx="144016" cy="14401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AF747CE3-1170-9043-9ADB-B2103C1D2FBD}"/>
              </a:ext>
            </a:extLst>
          </p:cNvPr>
          <p:cNvSpPr/>
          <p:nvPr/>
        </p:nvSpPr>
        <p:spPr>
          <a:xfrm>
            <a:off x="2252700" y="2424904"/>
            <a:ext cx="144016" cy="14401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155156E6-EDE7-B243-9760-354C729B756D}"/>
              </a:ext>
            </a:extLst>
          </p:cNvPr>
          <p:cNvSpPr/>
          <p:nvPr/>
        </p:nvSpPr>
        <p:spPr>
          <a:xfrm>
            <a:off x="1478099" y="4070686"/>
            <a:ext cx="144016" cy="14401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819DDEC-C60C-4A47-8B42-85843C582F62}"/>
              </a:ext>
            </a:extLst>
          </p:cNvPr>
          <p:cNvSpPr txBox="1"/>
          <p:nvPr/>
        </p:nvSpPr>
        <p:spPr>
          <a:xfrm>
            <a:off x="884736" y="3160390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</a:t>
            </a:r>
            <a:r>
              <a:rPr lang="en-US" altLang="zh-Hans" dirty="0"/>
              <a:t>0</a:t>
            </a:r>
            <a:r>
              <a:rPr lang="en-US" dirty="0"/>
              <a:t>, </a:t>
            </a:r>
            <a:r>
              <a:rPr lang="en-US" altLang="zh-Hans" dirty="0"/>
              <a:t>2</a:t>
            </a:r>
            <a:r>
              <a:rPr lang="en-US" dirty="0"/>
              <a:t>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36BDCAB-D716-544F-89CF-091AA3C9FB57}"/>
              </a:ext>
            </a:extLst>
          </p:cNvPr>
          <p:cNvSpPr txBox="1"/>
          <p:nvPr/>
        </p:nvSpPr>
        <p:spPr>
          <a:xfrm>
            <a:off x="3129684" y="610642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</a:t>
            </a:r>
            <a:r>
              <a:rPr lang="en-US" altLang="zh-Hans" dirty="0"/>
              <a:t>3</a:t>
            </a:r>
            <a:r>
              <a:rPr lang="en-US" dirty="0"/>
              <a:t>, </a:t>
            </a:r>
            <a:r>
              <a:rPr lang="en-US" altLang="zh-Hans" dirty="0"/>
              <a:t>7</a:t>
            </a:r>
            <a:r>
              <a:rPr lang="en-US" dirty="0"/>
              <a:t>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240DD5-EAD2-504F-9CEE-ABE478320186}"/>
              </a:ext>
            </a:extLst>
          </p:cNvPr>
          <p:cNvSpPr txBox="1"/>
          <p:nvPr/>
        </p:nvSpPr>
        <p:spPr>
          <a:xfrm>
            <a:off x="3313084" y="2568920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</a:t>
            </a:r>
            <a:r>
              <a:rPr lang="en-US" altLang="zh-Hans" dirty="0"/>
              <a:t>4</a:t>
            </a:r>
            <a:r>
              <a:rPr lang="en-US" dirty="0"/>
              <a:t>, </a:t>
            </a:r>
            <a:r>
              <a:rPr lang="en-US" altLang="zh-Hans" dirty="0"/>
              <a:t>3</a:t>
            </a:r>
            <a:r>
              <a:rPr lang="en-US" dirty="0"/>
              <a:t>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DDAC975-4C78-554F-AF89-23FF05784B25}"/>
              </a:ext>
            </a:extLst>
          </p:cNvPr>
          <p:cNvSpPr txBox="1"/>
          <p:nvPr/>
        </p:nvSpPr>
        <p:spPr>
          <a:xfrm>
            <a:off x="4352781" y="3195550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</a:t>
            </a:r>
            <a:r>
              <a:rPr lang="en-US" altLang="zh-Hans" dirty="0"/>
              <a:t>5</a:t>
            </a:r>
            <a:r>
              <a:rPr lang="en-US" dirty="0"/>
              <a:t>, </a:t>
            </a:r>
            <a:r>
              <a:rPr lang="en-US" altLang="zh-Hans" dirty="0"/>
              <a:t>2</a:t>
            </a:r>
            <a:r>
              <a:rPr lang="en-US" dirty="0"/>
              <a:t>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81F480D-E034-F445-995E-E651CE5D7700}"/>
              </a:ext>
            </a:extLst>
          </p:cNvPr>
          <p:cNvSpPr txBox="1"/>
          <p:nvPr/>
        </p:nvSpPr>
        <p:spPr>
          <a:xfrm>
            <a:off x="4932040" y="1443086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</a:t>
            </a:r>
            <a:r>
              <a:rPr lang="en-US" altLang="zh-Hans" dirty="0"/>
              <a:t>6</a:t>
            </a:r>
            <a:r>
              <a:rPr lang="en-US" dirty="0"/>
              <a:t>, </a:t>
            </a:r>
            <a:r>
              <a:rPr lang="en-US" altLang="zh-Hans" dirty="0"/>
              <a:t>5</a:t>
            </a:r>
            <a:r>
              <a:rPr lang="en-US" dirty="0"/>
              <a:t>)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678D752-7045-F74C-B1A6-E9787B09F375}"/>
              </a:ext>
            </a:extLst>
          </p:cNvPr>
          <p:cNvCxnSpPr>
            <a:stCxn id="26" idx="3"/>
            <a:endCxn id="27" idx="7"/>
          </p:cNvCxnSpPr>
          <p:nvPr/>
        </p:nvCxnSpPr>
        <p:spPr>
          <a:xfrm flipH="1">
            <a:off x="1601024" y="2547829"/>
            <a:ext cx="672767" cy="154394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B3C0B6B-5B0B-554C-81BA-0A54502B5788}"/>
              </a:ext>
            </a:extLst>
          </p:cNvPr>
          <p:cNvCxnSpPr/>
          <p:nvPr/>
        </p:nvCxnSpPr>
        <p:spPr>
          <a:xfrm flipH="1">
            <a:off x="2365180" y="880956"/>
            <a:ext cx="672767" cy="154394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F78A74C7-B199-AD46-AD3F-E773B21DB6E1}"/>
              </a:ext>
            </a:extLst>
          </p:cNvPr>
          <p:cNvCxnSpPr>
            <a:cxnSpLocks/>
            <a:stCxn id="24" idx="3"/>
            <a:endCxn id="22" idx="7"/>
          </p:cNvCxnSpPr>
          <p:nvPr/>
        </p:nvCxnSpPr>
        <p:spPr>
          <a:xfrm flipH="1">
            <a:off x="4403698" y="1935343"/>
            <a:ext cx="621441" cy="167771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C7BB881-9E1B-2E4D-BA9D-78887AE5E489}"/>
              </a:ext>
            </a:extLst>
          </p:cNvPr>
          <p:cNvCxnSpPr>
            <a:cxnSpLocks/>
          </p:cNvCxnSpPr>
          <p:nvPr/>
        </p:nvCxnSpPr>
        <p:spPr>
          <a:xfrm>
            <a:off x="946061" y="3673307"/>
            <a:ext cx="553129" cy="41847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E0327F15-43FD-2947-B524-1F4FB287861E}"/>
              </a:ext>
            </a:extLst>
          </p:cNvPr>
          <p:cNvCxnSpPr/>
          <p:nvPr/>
        </p:nvCxnSpPr>
        <p:spPr>
          <a:xfrm>
            <a:off x="3653631" y="3139299"/>
            <a:ext cx="627142" cy="524675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64CC6261-FFB4-8244-AFFD-9ACE25D945BE}"/>
              </a:ext>
            </a:extLst>
          </p:cNvPr>
          <p:cNvCxnSpPr>
            <a:cxnSpLocks/>
          </p:cNvCxnSpPr>
          <p:nvPr/>
        </p:nvCxnSpPr>
        <p:spPr>
          <a:xfrm>
            <a:off x="3125023" y="924848"/>
            <a:ext cx="405683" cy="2091526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F9BCCAB-E27E-C146-9829-941F8372DD2C}"/>
              </a:ext>
            </a:extLst>
          </p:cNvPr>
          <p:cNvCxnSpPr>
            <a:cxnSpLocks/>
          </p:cNvCxnSpPr>
          <p:nvPr/>
        </p:nvCxnSpPr>
        <p:spPr>
          <a:xfrm>
            <a:off x="3563888" y="0"/>
            <a:ext cx="0" cy="5020022"/>
          </a:xfrm>
          <a:prstGeom prst="line">
            <a:avLst/>
          </a:prstGeom>
          <a:ln>
            <a:prstDash val="dash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3F5286EC-18C8-2E40-8B16-3436A60F5A2F}"/>
              </a:ext>
            </a:extLst>
          </p:cNvPr>
          <p:cNvSpPr txBox="1"/>
          <p:nvPr/>
        </p:nvSpPr>
        <p:spPr>
          <a:xfrm>
            <a:off x="6012160" y="502920"/>
            <a:ext cx="247856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cur: </a:t>
            </a:r>
            <a:r>
              <a:rPr lang="en-US" altLang="zh-Hans" sz="2800" dirty="0"/>
              <a:t>4</a:t>
            </a:r>
            <a:endParaRPr lang="en-US" sz="2800" dirty="0"/>
          </a:p>
          <a:p>
            <a:r>
              <a:rPr lang="en-US" sz="2800" dirty="0"/>
              <a:t>status: </a:t>
            </a:r>
            <a:r>
              <a:rPr lang="en-US" altLang="zh-Hans" sz="2800" dirty="0"/>
              <a:t>DOWN</a:t>
            </a:r>
            <a:endParaRPr lang="en-US" sz="2800" dirty="0"/>
          </a:p>
        </p:txBody>
      </p:sp>
      <p:sp>
        <p:nvSpPr>
          <p:cNvPr id="7" name="Left Arrow 6">
            <a:extLst>
              <a:ext uri="{FF2B5EF4-FFF2-40B4-BE49-F238E27FC236}">
                <a16:creationId xmlns:a16="http://schemas.microsoft.com/office/drawing/2014/main" id="{3678805F-E300-714E-8172-423BB9C76B2F}"/>
              </a:ext>
            </a:extLst>
          </p:cNvPr>
          <p:cNvSpPr/>
          <p:nvPr/>
        </p:nvSpPr>
        <p:spPr>
          <a:xfrm>
            <a:off x="6428388" y="3087838"/>
            <a:ext cx="504056" cy="499014"/>
          </a:xfrm>
          <a:prstGeom prst="left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4242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DF475E8-301A-9547-8D84-92845D3FEE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972" y="0"/>
            <a:ext cx="764805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09174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8F93F495-AD2C-AC4B-88C3-8662446123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8758" y="2046716"/>
            <a:ext cx="3810000" cy="2667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A4BECD3-2307-B142-B384-D9CBD0E3A5C8}"/>
              </a:ext>
            </a:extLst>
          </p:cNvPr>
          <p:cNvSpPr txBox="1"/>
          <p:nvPr/>
        </p:nvSpPr>
        <p:spPr>
          <a:xfrm>
            <a:off x="1438281" y="3663974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(1, 1)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547A711-1884-8949-83C2-AA209B6AE008}"/>
              </a:ext>
            </a:extLst>
          </p:cNvPr>
          <p:cNvCxnSpPr>
            <a:cxnSpLocks/>
          </p:cNvCxnSpPr>
          <p:nvPr/>
        </p:nvCxnSpPr>
        <p:spPr>
          <a:xfrm>
            <a:off x="899592" y="4731990"/>
            <a:ext cx="417646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C472E45-CE46-BF4C-AC58-5A53687A04A8}"/>
              </a:ext>
            </a:extLst>
          </p:cNvPr>
          <p:cNvCxnSpPr>
            <a:cxnSpLocks/>
          </p:cNvCxnSpPr>
          <p:nvPr/>
        </p:nvCxnSpPr>
        <p:spPr>
          <a:xfrm flipV="1">
            <a:off x="899592" y="627534"/>
            <a:ext cx="0" cy="41044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A84819F-96D8-4642-8F9D-FAB4425E5EA3}"/>
              </a:ext>
            </a:extLst>
          </p:cNvPr>
          <p:cNvSpPr txBox="1"/>
          <p:nvPr/>
        </p:nvSpPr>
        <p:spPr>
          <a:xfrm>
            <a:off x="2161556" y="2028441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</a:t>
            </a:r>
            <a:r>
              <a:rPr lang="en-US" altLang="zh-Hans" dirty="0"/>
              <a:t>2</a:t>
            </a:r>
            <a:r>
              <a:rPr lang="en-US" dirty="0"/>
              <a:t>, </a:t>
            </a:r>
            <a:r>
              <a:rPr lang="en-US" altLang="zh-Hans" dirty="0"/>
              <a:t>4</a:t>
            </a:r>
            <a:r>
              <a:rPr lang="en-US" dirty="0"/>
              <a:t>)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A5F2995-E102-3549-BC41-B582DC0ABF61}"/>
              </a:ext>
            </a:extLst>
          </p:cNvPr>
          <p:cNvSpPr/>
          <p:nvPr/>
        </p:nvSpPr>
        <p:spPr>
          <a:xfrm>
            <a:off x="827584" y="3591966"/>
            <a:ext cx="144016" cy="14401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51C87AD-471D-EC4C-8A14-B97C13DBC83B}"/>
              </a:ext>
            </a:extLst>
          </p:cNvPr>
          <p:cNvSpPr/>
          <p:nvPr/>
        </p:nvSpPr>
        <p:spPr>
          <a:xfrm>
            <a:off x="3530706" y="3016374"/>
            <a:ext cx="144016" cy="14401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86F3746-20EF-6344-92D6-5AF39E66FE4B}"/>
              </a:ext>
            </a:extLst>
          </p:cNvPr>
          <p:cNvSpPr/>
          <p:nvPr/>
        </p:nvSpPr>
        <p:spPr>
          <a:xfrm>
            <a:off x="4280773" y="3591966"/>
            <a:ext cx="144016" cy="14401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E977F80-AD1F-6946-AF0C-70694DBCDB1F}"/>
              </a:ext>
            </a:extLst>
          </p:cNvPr>
          <p:cNvSpPr/>
          <p:nvPr/>
        </p:nvSpPr>
        <p:spPr>
          <a:xfrm>
            <a:off x="5004048" y="1812418"/>
            <a:ext cx="144016" cy="14401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F3D64CF-5914-AA4C-A3F7-72741AE83DBC}"/>
              </a:ext>
            </a:extLst>
          </p:cNvPr>
          <p:cNvSpPr/>
          <p:nvPr/>
        </p:nvSpPr>
        <p:spPr>
          <a:xfrm>
            <a:off x="3016785" y="771550"/>
            <a:ext cx="144016" cy="14401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AF747CE3-1170-9043-9ADB-B2103C1D2FBD}"/>
              </a:ext>
            </a:extLst>
          </p:cNvPr>
          <p:cNvSpPr/>
          <p:nvPr/>
        </p:nvSpPr>
        <p:spPr>
          <a:xfrm>
            <a:off x="2252700" y="2424904"/>
            <a:ext cx="144016" cy="14401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155156E6-EDE7-B243-9760-354C729B756D}"/>
              </a:ext>
            </a:extLst>
          </p:cNvPr>
          <p:cNvSpPr/>
          <p:nvPr/>
        </p:nvSpPr>
        <p:spPr>
          <a:xfrm>
            <a:off x="1478099" y="4070686"/>
            <a:ext cx="144016" cy="14401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819DDEC-C60C-4A47-8B42-85843C582F62}"/>
              </a:ext>
            </a:extLst>
          </p:cNvPr>
          <p:cNvSpPr txBox="1"/>
          <p:nvPr/>
        </p:nvSpPr>
        <p:spPr>
          <a:xfrm>
            <a:off x="884736" y="3160390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</a:t>
            </a:r>
            <a:r>
              <a:rPr lang="en-US" altLang="zh-Hans" dirty="0"/>
              <a:t>0</a:t>
            </a:r>
            <a:r>
              <a:rPr lang="en-US" dirty="0"/>
              <a:t>, </a:t>
            </a:r>
            <a:r>
              <a:rPr lang="en-US" altLang="zh-Hans" dirty="0"/>
              <a:t>2</a:t>
            </a:r>
            <a:r>
              <a:rPr lang="en-US" dirty="0"/>
              <a:t>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36BDCAB-D716-544F-89CF-091AA3C9FB57}"/>
              </a:ext>
            </a:extLst>
          </p:cNvPr>
          <p:cNvSpPr txBox="1"/>
          <p:nvPr/>
        </p:nvSpPr>
        <p:spPr>
          <a:xfrm>
            <a:off x="3129684" y="610642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</a:t>
            </a:r>
            <a:r>
              <a:rPr lang="en-US" altLang="zh-Hans" dirty="0"/>
              <a:t>3</a:t>
            </a:r>
            <a:r>
              <a:rPr lang="en-US" dirty="0"/>
              <a:t>, </a:t>
            </a:r>
            <a:r>
              <a:rPr lang="en-US" altLang="zh-Hans" dirty="0"/>
              <a:t>7</a:t>
            </a:r>
            <a:r>
              <a:rPr lang="en-US" dirty="0"/>
              <a:t>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240DD5-EAD2-504F-9CEE-ABE478320186}"/>
              </a:ext>
            </a:extLst>
          </p:cNvPr>
          <p:cNvSpPr txBox="1"/>
          <p:nvPr/>
        </p:nvSpPr>
        <p:spPr>
          <a:xfrm>
            <a:off x="3313084" y="2568920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</a:t>
            </a:r>
            <a:r>
              <a:rPr lang="en-US" altLang="zh-Hans" dirty="0"/>
              <a:t>4</a:t>
            </a:r>
            <a:r>
              <a:rPr lang="en-US" dirty="0"/>
              <a:t>, </a:t>
            </a:r>
            <a:r>
              <a:rPr lang="en-US" altLang="zh-Hans" dirty="0"/>
              <a:t>3</a:t>
            </a:r>
            <a:r>
              <a:rPr lang="en-US" dirty="0"/>
              <a:t>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DDAC975-4C78-554F-AF89-23FF05784B25}"/>
              </a:ext>
            </a:extLst>
          </p:cNvPr>
          <p:cNvSpPr txBox="1"/>
          <p:nvPr/>
        </p:nvSpPr>
        <p:spPr>
          <a:xfrm>
            <a:off x="4352781" y="3195550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</a:t>
            </a:r>
            <a:r>
              <a:rPr lang="en-US" altLang="zh-Hans" dirty="0"/>
              <a:t>5</a:t>
            </a:r>
            <a:r>
              <a:rPr lang="en-US" dirty="0"/>
              <a:t>, </a:t>
            </a:r>
            <a:r>
              <a:rPr lang="en-US" altLang="zh-Hans" dirty="0"/>
              <a:t>2</a:t>
            </a:r>
            <a:r>
              <a:rPr lang="en-US" dirty="0"/>
              <a:t>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81F480D-E034-F445-995E-E651CE5D7700}"/>
              </a:ext>
            </a:extLst>
          </p:cNvPr>
          <p:cNvSpPr txBox="1"/>
          <p:nvPr/>
        </p:nvSpPr>
        <p:spPr>
          <a:xfrm>
            <a:off x="4932040" y="1443086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</a:t>
            </a:r>
            <a:r>
              <a:rPr lang="en-US" altLang="zh-Hans" dirty="0"/>
              <a:t>6</a:t>
            </a:r>
            <a:r>
              <a:rPr lang="en-US" dirty="0"/>
              <a:t>, </a:t>
            </a:r>
            <a:r>
              <a:rPr lang="en-US" altLang="zh-Hans" dirty="0"/>
              <a:t>5</a:t>
            </a:r>
            <a:r>
              <a:rPr lang="en-US" dirty="0"/>
              <a:t>)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678D752-7045-F74C-B1A6-E9787B09F375}"/>
              </a:ext>
            </a:extLst>
          </p:cNvPr>
          <p:cNvCxnSpPr>
            <a:stCxn id="26" idx="3"/>
            <a:endCxn id="27" idx="7"/>
          </p:cNvCxnSpPr>
          <p:nvPr/>
        </p:nvCxnSpPr>
        <p:spPr>
          <a:xfrm flipH="1">
            <a:off x="1601024" y="2547829"/>
            <a:ext cx="672767" cy="154394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B3C0B6B-5B0B-554C-81BA-0A54502B5788}"/>
              </a:ext>
            </a:extLst>
          </p:cNvPr>
          <p:cNvCxnSpPr/>
          <p:nvPr/>
        </p:nvCxnSpPr>
        <p:spPr>
          <a:xfrm flipH="1">
            <a:off x="2365180" y="880956"/>
            <a:ext cx="672767" cy="154394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F78A74C7-B199-AD46-AD3F-E773B21DB6E1}"/>
              </a:ext>
            </a:extLst>
          </p:cNvPr>
          <p:cNvCxnSpPr>
            <a:cxnSpLocks/>
            <a:stCxn id="24" idx="3"/>
            <a:endCxn id="22" idx="7"/>
          </p:cNvCxnSpPr>
          <p:nvPr/>
        </p:nvCxnSpPr>
        <p:spPr>
          <a:xfrm flipH="1">
            <a:off x="4403698" y="1935343"/>
            <a:ext cx="621441" cy="167771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C7BB881-9E1B-2E4D-BA9D-78887AE5E489}"/>
              </a:ext>
            </a:extLst>
          </p:cNvPr>
          <p:cNvCxnSpPr>
            <a:cxnSpLocks/>
          </p:cNvCxnSpPr>
          <p:nvPr/>
        </p:nvCxnSpPr>
        <p:spPr>
          <a:xfrm>
            <a:off x="946061" y="3673307"/>
            <a:ext cx="553129" cy="41847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E0327F15-43FD-2947-B524-1F4FB287861E}"/>
              </a:ext>
            </a:extLst>
          </p:cNvPr>
          <p:cNvCxnSpPr/>
          <p:nvPr/>
        </p:nvCxnSpPr>
        <p:spPr>
          <a:xfrm>
            <a:off x="3653631" y="3139299"/>
            <a:ext cx="627142" cy="524675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64CC6261-FFB4-8244-AFFD-9ACE25D945BE}"/>
              </a:ext>
            </a:extLst>
          </p:cNvPr>
          <p:cNvCxnSpPr>
            <a:cxnSpLocks/>
          </p:cNvCxnSpPr>
          <p:nvPr/>
        </p:nvCxnSpPr>
        <p:spPr>
          <a:xfrm>
            <a:off x="3125023" y="924848"/>
            <a:ext cx="405683" cy="2091526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F9BCCAB-E27E-C146-9829-941F8372DD2C}"/>
              </a:ext>
            </a:extLst>
          </p:cNvPr>
          <p:cNvCxnSpPr>
            <a:cxnSpLocks/>
          </p:cNvCxnSpPr>
          <p:nvPr/>
        </p:nvCxnSpPr>
        <p:spPr>
          <a:xfrm>
            <a:off x="4355976" y="0"/>
            <a:ext cx="0" cy="5020022"/>
          </a:xfrm>
          <a:prstGeom prst="line">
            <a:avLst/>
          </a:prstGeom>
          <a:ln>
            <a:prstDash val="dash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3F5286EC-18C8-2E40-8B16-3436A60F5A2F}"/>
              </a:ext>
            </a:extLst>
          </p:cNvPr>
          <p:cNvSpPr txBox="1"/>
          <p:nvPr/>
        </p:nvSpPr>
        <p:spPr>
          <a:xfrm>
            <a:off x="6012160" y="502920"/>
            <a:ext cx="247856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cur: </a:t>
            </a:r>
            <a:r>
              <a:rPr lang="en-US" altLang="zh-Hans" sz="2800" dirty="0"/>
              <a:t>5</a:t>
            </a:r>
            <a:endParaRPr lang="en-US" sz="2800" dirty="0"/>
          </a:p>
          <a:p>
            <a:r>
              <a:rPr lang="en-US" sz="2800" dirty="0"/>
              <a:t>status: </a:t>
            </a:r>
            <a:r>
              <a:rPr lang="en-US" altLang="zh-Hans" sz="2800" dirty="0"/>
              <a:t>DOWN</a:t>
            </a:r>
            <a:endParaRPr lang="en-US" sz="2800" dirty="0"/>
          </a:p>
        </p:txBody>
      </p:sp>
      <p:sp>
        <p:nvSpPr>
          <p:cNvPr id="7" name="Left Arrow 6">
            <a:extLst>
              <a:ext uri="{FF2B5EF4-FFF2-40B4-BE49-F238E27FC236}">
                <a16:creationId xmlns:a16="http://schemas.microsoft.com/office/drawing/2014/main" id="{3678805F-E300-714E-8172-423BB9C76B2F}"/>
              </a:ext>
            </a:extLst>
          </p:cNvPr>
          <p:cNvSpPr/>
          <p:nvPr/>
        </p:nvSpPr>
        <p:spPr>
          <a:xfrm>
            <a:off x="6461154" y="2397773"/>
            <a:ext cx="504056" cy="499014"/>
          </a:xfrm>
          <a:prstGeom prst="left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497414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>
            <a:extLst>
              <a:ext uri="{FF2B5EF4-FFF2-40B4-BE49-F238E27FC236}">
                <a16:creationId xmlns:a16="http://schemas.microsoft.com/office/drawing/2014/main" id="{7EA34740-9C0C-0049-B44F-61A6927E05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4965" y="1989050"/>
            <a:ext cx="3505200" cy="2413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A4BECD3-2307-B142-B384-D9CBD0E3A5C8}"/>
              </a:ext>
            </a:extLst>
          </p:cNvPr>
          <p:cNvSpPr txBox="1"/>
          <p:nvPr/>
        </p:nvSpPr>
        <p:spPr>
          <a:xfrm>
            <a:off x="1438281" y="3663974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(1, 1)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547A711-1884-8949-83C2-AA209B6AE008}"/>
              </a:ext>
            </a:extLst>
          </p:cNvPr>
          <p:cNvCxnSpPr>
            <a:cxnSpLocks/>
          </p:cNvCxnSpPr>
          <p:nvPr/>
        </p:nvCxnSpPr>
        <p:spPr>
          <a:xfrm>
            <a:off x="899592" y="4731990"/>
            <a:ext cx="417646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C472E45-CE46-BF4C-AC58-5A53687A04A8}"/>
              </a:ext>
            </a:extLst>
          </p:cNvPr>
          <p:cNvCxnSpPr>
            <a:cxnSpLocks/>
          </p:cNvCxnSpPr>
          <p:nvPr/>
        </p:nvCxnSpPr>
        <p:spPr>
          <a:xfrm flipV="1">
            <a:off x="899592" y="627534"/>
            <a:ext cx="0" cy="41044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A84819F-96D8-4642-8F9D-FAB4425E5EA3}"/>
              </a:ext>
            </a:extLst>
          </p:cNvPr>
          <p:cNvSpPr txBox="1"/>
          <p:nvPr/>
        </p:nvSpPr>
        <p:spPr>
          <a:xfrm>
            <a:off x="2161556" y="2028441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</a:t>
            </a:r>
            <a:r>
              <a:rPr lang="en-US" altLang="zh-Hans" dirty="0"/>
              <a:t>2</a:t>
            </a:r>
            <a:r>
              <a:rPr lang="en-US" dirty="0"/>
              <a:t>, </a:t>
            </a:r>
            <a:r>
              <a:rPr lang="en-US" altLang="zh-Hans" dirty="0"/>
              <a:t>4</a:t>
            </a:r>
            <a:r>
              <a:rPr lang="en-US" dirty="0"/>
              <a:t>)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A5F2995-E102-3549-BC41-B582DC0ABF61}"/>
              </a:ext>
            </a:extLst>
          </p:cNvPr>
          <p:cNvSpPr/>
          <p:nvPr/>
        </p:nvSpPr>
        <p:spPr>
          <a:xfrm>
            <a:off x="827584" y="3591966"/>
            <a:ext cx="144016" cy="14401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51C87AD-471D-EC4C-8A14-B97C13DBC83B}"/>
              </a:ext>
            </a:extLst>
          </p:cNvPr>
          <p:cNvSpPr/>
          <p:nvPr/>
        </p:nvSpPr>
        <p:spPr>
          <a:xfrm>
            <a:off x="3530706" y="3016374"/>
            <a:ext cx="144016" cy="14401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86F3746-20EF-6344-92D6-5AF39E66FE4B}"/>
              </a:ext>
            </a:extLst>
          </p:cNvPr>
          <p:cNvSpPr/>
          <p:nvPr/>
        </p:nvSpPr>
        <p:spPr>
          <a:xfrm>
            <a:off x="4280773" y="3591966"/>
            <a:ext cx="144016" cy="14401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E977F80-AD1F-6946-AF0C-70694DBCDB1F}"/>
              </a:ext>
            </a:extLst>
          </p:cNvPr>
          <p:cNvSpPr/>
          <p:nvPr/>
        </p:nvSpPr>
        <p:spPr>
          <a:xfrm>
            <a:off x="5004048" y="1812418"/>
            <a:ext cx="144016" cy="14401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F3D64CF-5914-AA4C-A3F7-72741AE83DBC}"/>
              </a:ext>
            </a:extLst>
          </p:cNvPr>
          <p:cNvSpPr/>
          <p:nvPr/>
        </p:nvSpPr>
        <p:spPr>
          <a:xfrm>
            <a:off x="3016785" y="771550"/>
            <a:ext cx="144016" cy="14401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AF747CE3-1170-9043-9ADB-B2103C1D2FBD}"/>
              </a:ext>
            </a:extLst>
          </p:cNvPr>
          <p:cNvSpPr/>
          <p:nvPr/>
        </p:nvSpPr>
        <p:spPr>
          <a:xfrm>
            <a:off x="2252700" y="2424904"/>
            <a:ext cx="144016" cy="14401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155156E6-EDE7-B243-9760-354C729B756D}"/>
              </a:ext>
            </a:extLst>
          </p:cNvPr>
          <p:cNvSpPr/>
          <p:nvPr/>
        </p:nvSpPr>
        <p:spPr>
          <a:xfrm>
            <a:off x="1478099" y="4070686"/>
            <a:ext cx="144016" cy="14401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819DDEC-C60C-4A47-8B42-85843C582F62}"/>
              </a:ext>
            </a:extLst>
          </p:cNvPr>
          <p:cNvSpPr txBox="1"/>
          <p:nvPr/>
        </p:nvSpPr>
        <p:spPr>
          <a:xfrm>
            <a:off x="884736" y="3160390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</a:t>
            </a:r>
            <a:r>
              <a:rPr lang="en-US" altLang="zh-Hans" dirty="0"/>
              <a:t>0</a:t>
            </a:r>
            <a:r>
              <a:rPr lang="en-US" dirty="0"/>
              <a:t>, </a:t>
            </a:r>
            <a:r>
              <a:rPr lang="en-US" altLang="zh-Hans" dirty="0"/>
              <a:t>2</a:t>
            </a:r>
            <a:r>
              <a:rPr lang="en-US" dirty="0"/>
              <a:t>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36BDCAB-D716-544F-89CF-091AA3C9FB57}"/>
              </a:ext>
            </a:extLst>
          </p:cNvPr>
          <p:cNvSpPr txBox="1"/>
          <p:nvPr/>
        </p:nvSpPr>
        <p:spPr>
          <a:xfrm>
            <a:off x="3129684" y="610642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</a:t>
            </a:r>
            <a:r>
              <a:rPr lang="en-US" altLang="zh-Hans" dirty="0"/>
              <a:t>3</a:t>
            </a:r>
            <a:r>
              <a:rPr lang="en-US" dirty="0"/>
              <a:t>, </a:t>
            </a:r>
            <a:r>
              <a:rPr lang="en-US" altLang="zh-Hans" dirty="0"/>
              <a:t>7</a:t>
            </a:r>
            <a:r>
              <a:rPr lang="en-US" dirty="0"/>
              <a:t>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240DD5-EAD2-504F-9CEE-ABE478320186}"/>
              </a:ext>
            </a:extLst>
          </p:cNvPr>
          <p:cNvSpPr txBox="1"/>
          <p:nvPr/>
        </p:nvSpPr>
        <p:spPr>
          <a:xfrm>
            <a:off x="3313084" y="2568920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</a:t>
            </a:r>
            <a:r>
              <a:rPr lang="en-US" altLang="zh-Hans" dirty="0"/>
              <a:t>4</a:t>
            </a:r>
            <a:r>
              <a:rPr lang="en-US" dirty="0"/>
              <a:t>, </a:t>
            </a:r>
            <a:r>
              <a:rPr lang="en-US" altLang="zh-Hans" dirty="0"/>
              <a:t>3</a:t>
            </a:r>
            <a:r>
              <a:rPr lang="en-US" dirty="0"/>
              <a:t>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DDAC975-4C78-554F-AF89-23FF05784B25}"/>
              </a:ext>
            </a:extLst>
          </p:cNvPr>
          <p:cNvSpPr txBox="1"/>
          <p:nvPr/>
        </p:nvSpPr>
        <p:spPr>
          <a:xfrm>
            <a:off x="4352781" y="3195550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</a:t>
            </a:r>
            <a:r>
              <a:rPr lang="en-US" altLang="zh-Hans" dirty="0"/>
              <a:t>5</a:t>
            </a:r>
            <a:r>
              <a:rPr lang="en-US" dirty="0"/>
              <a:t>, </a:t>
            </a:r>
            <a:r>
              <a:rPr lang="en-US" altLang="zh-Hans" dirty="0"/>
              <a:t>2</a:t>
            </a:r>
            <a:r>
              <a:rPr lang="en-US" dirty="0"/>
              <a:t>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81F480D-E034-F445-995E-E651CE5D7700}"/>
              </a:ext>
            </a:extLst>
          </p:cNvPr>
          <p:cNvSpPr txBox="1"/>
          <p:nvPr/>
        </p:nvSpPr>
        <p:spPr>
          <a:xfrm>
            <a:off x="4932040" y="1443086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</a:t>
            </a:r>
            <a:r>
              <a:rPr lang="en-US" altLang="zh-Hans" dirty="0"/>
              <a:t>6</a:t>
            </a:r>
            <a:r>
              <a:rPr lang="en-US" dirty="0"/>
              <a:t>, </a:t>
            </a:r>
            <a:r>
              <a:rPr lang="en-US" altLang="zh-Hans" dirty="0"/>
              <a:t>5</a:t>
            </a:r>
            <a:r>
              <a:rPr lang="en-US" dirty="0"/>
              <a:t>)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678D752-7045-F74C-B1A6-E9787B09F375}"/>
              </a:ext>
            </a:extLst>
          </p:cNvPr>
          <p:cNvCxnSpPr>
            <a:stCxn id="26" idx="3"/>
            <a:endCxn id="27" idx="7"/>
          </p:cNvCxnSpPr>
          <p:nvPr/>
        </p:nvCxnSpPr>
        <p:spPr>
          <a:xfrm flipH="1">
            <a:off x="1601024" y="2547829"/>
            <a:ext cx="672767" cy="154394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B3C0B6B-5B0B-554C-81BA-0A54502B5788}"/>
              </a:ext>
            </a:extLst>
          </p:cNvPr>
          <p:cNvCxnSpPr/>
          <p:nvPr/>
        </p:nvCxnSpPr>
        <p:spPr>
          <a:xfrm flipH="1">
            <a:off x="2365180" y="880956"/>
            <a:ext cx="672767" cy="154394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F78A74C7-B199-AD46-AD3F-E773B21DB6E1}"/>
              </a:ext>
            </a:extLst>
          </p:cNvPr>
          <p:cNvCxnSpPr>
            <a:cxnSpLocks/>
            <a:stCxn id="24" idx="3"/>
            <a:endCxn id="22" idx="7"/>
          </p:cNvCxnSpPr>
          <p:nvPr/>
        </p:nvCxnSpPr>
        <p:spPr>
          <a:xfrm flipH="1">
            <a:off x="4403698" y="1935343"/>
            <a:ext cx="621441" cy="167771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C7BB881-9E1B-2E4D-BA9D-78887AE5E489}"/>
              </a:ext>
            </a:extLst>
          </p:cNvPr>
          <p:cNvCxnSpPr>
            <a:cxnSpLocks/>
          </p:cNvCxnSpPr>
          <p:nvPr/>
        </p:nvCxnSpPr>
        <p:spPr>
          <a:xfrm>
            <a:off x="946061" y="3673307"/>
            <a:ext cx="553129" cy="41847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E0327F15-43FD-2947-B524-1F4FB287861E}"/>
              </a:ext>
            </a:extLst>
          </p:cNvPr>
          <p:cNvCxnSpPr/>
          <p:nvPr/>
        </p:nvCxnSpPr>
        <p:spPr>
          <a:xfrm>
            <a:off x="3653631" y="3139299"/>
            <a:ext cx="627142" cy="524675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64CC6261-FFB4-8244-AFFD-9ACE25D945BE}"/>
              </a:ext>
            </a:extLst>
          </p:cNvPr>
          <p:cNvCxnSpPr>
            <a:cxnSpLocks/>
          </p:cNvCxnSpPr>
          <p:nvPr/>
        </p:nvCxnSpPr>
        <p:spPr>
          <a:xfrm>
            <a:off x="3125023" y="924848"/>
            <a:ext cx="405683" cy="2091526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F9BCCAB-E27E-C146-9829-941F8372DD2C}"/>
              </a:ext>
            </a:extLst>
          </p:cNvPr>
          <p:cNvCxnSpPr>
            <a:cxnSpLocks/>
          </p:cNvCxnSpPr>
          <p:nvPr/>
        </p:nvCxnSpPr>
        <p:spPr>
          <a:xfrm>
            <a:off x="5076056" y="0"/>
            <a:ext cx="0" cy="5020022"/>
          </a:xfrm>
          <a:prstGeom prst="line">
            <a:avLst/>
          </a:prstGeom>
          <a:ln>
            <a:prstDash val="dash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3F5286EC-18C8-2E40-8B16-3436A60F5A2F}"/>
              </a:ext>
            </a:extLst>
          </p:cNvPr>
          <p:cNvSpPr txBox="1"/>
          <p:nvPr/>
        </p:nvSpPr>
        <p:spPr>
          <a:xfrm>
            <a:off x="6012160" y="502920"/>
            <a:ext cx="184056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cur: </a:t>
            </a:r>
            <a:r>
              <a:rPr lang="en-US" altLang="zh-Hans" sz="2800" dirty="0"/>
              <a:t>2</a:t>
            </a:r>
            <a:endParaRPr lang="en-US" sz="2800" dirty="0"/>
          </a:p>
          <a:p>
            <a:r>
              <a:rPr lang="en-US" sz="2800" dirty="0"/>
              <a:t>status: </a:t>
            </a:r>
            <a:r>
              <a:rPr lang="en-US" altLang="zh-Hans" sz="2800" dirty="0"/>
              <a:t>UP</a:t>
            </a:r>
            <a:endParaRPr lang="en-US" sz="2800" dirty="0"/>
          </a:p>
        </p:txBody>
      </p:sp>
      <p:sp>
        <p:nvSpPr>
          <p:cNvPr id="7" name="Left Arrow 6">
            <a:extLst>
              <a:ext uri="{FF2B5EF4-FFF2-40B4-BE49-F238E27FC236}">
                <a16:creationId xmlns:a16="http://schemas.microsoft.com/office/drawing/2014/main" id="{3678805F-E300-714E-8172-423BB9C76B2F}"/>
              </a:ext>
            </a:extLst>
          </p:cNvPr>
          <p:cNvSpPr/>
          <p:nvPr/>
        </p:nvSpPr>
        <p:spPr>
          <a:xfrm>
            <a:off x="8277969" y="3030708"/>
            <a:ext cx="504056" cy="499014"/>
          </a:xfrm>
          <a:prstGeom prst="left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471342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2A23B2E-AA50-2D43-A835-EC5FA1D4D8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9713"/>
            <a:ext cx="9144000" cy="462407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43615B2-159E-C748-8574-F38AF3459A02}"/>
              </a:ext>
            </a:extLst>
          </p:cNvPr>
          <p:cNvSpPr/>
          <p:nvPr/>
        </p:nvSpPr>
        <p:spPr>
          <a:xfrm>
            <a:off x="2555776" y="3148921"/>
            <a:ext cx="3801042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Hans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Runtime</a:t>
            </a:r>
            <a:r>
              <a:rPr lang="zh-Hans" altLang="en-US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 </a:t>
            </a:r>
            <a:r>
              <a:rPr lang="en-US" altLang="zh-Hans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n</a:t>
            </a:r>
          </a:p>
          <a:p>
            <a:pPr algn="ctr"/>
            <a:r>
              <a:rPr lang="en-US" altLang="zh-Hans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Space</a:t>
            </a:r>
            <a:r>
              <a:rPr lang="zh-Hans" altLang="en-US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 </a:t>
            </a:r>
            <a:r>
              <a:rPr lang="en-US" altLang="zh-Hans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O(1)</a:t>
            </a:r>
            <a:endParaRPr lang="en-US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20808954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C974DD5-3418-3F46-9332-80515328B36C}"/>
              </a:ext>
            </a:extLst>
          </p:cNvPr>
          <p:cNvSpPr/>
          <p:nvPr/>
        </p:nvSpPr>
        <p:spPr>
          <a:xfrm>
            <a:off x="3707904" y="0"/>
            <a:ext cx="156966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变种</a:t>
            </a:r>
            <a:endParaRPr lang="en-US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235F83-429C-554B-A9FC-A76FBA7A456F}"/>
              </a:ext>
            </a:extLst>
          </p:cNvPr>
          <p:cNvSpPr txBox="1"/>
          <p:nvPr/>
        </p:nvSpPr>
        <p:spPr>
          <a:xfrm>
            <a:off x="1438281" y="3663974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(1, 1)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35E4164-B593-B848-9248-90E18D06603E}"/>
              </a:ext>
            </a:extLst>
          </p:cNvPr>
          <p:cNvCxnSpPr>
            <a:cxnSpLocks/>
          </p:cNvCxnSpPr>
          <p:nvPr/>
        </p:nvCxnSpPr>
        <p:spPr>
          <a:xfrm>
            <a:off x="899592" y="4731990"/>
            <a:ext cx="648072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024B4BD-B3A3-A243-B45A-08764AA0DE2F}"/>
              </a:ext>
            </a:extLst>
          </p:cNvPr>
          <p:cNvCxnSpPr>
            <a:cxnSpLocks/>
          </p:cNvCxnSpPr>
          <p:nvPr/>
        </p:nvCxnSpPr>
        <p:spPr>
          <a:xfrm flipV="1">
            <a:off x="899592" y="627534"/>
            <a:ext cx="0" cy="41044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3725FA0-DEB0-8147-9BE4-539B96551632}"/>
              </a:ext>
            </a:extLst>
          </p:cNvPr>
          <p:cNvSpPr txBox="1"/>
          <p:nvPr/>
        </p:nvSpPr>
        <p:spPr>
          <a:xfrm>
            <a:off x="2161556" y="2028441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</a:t>
            </a:r>
            <a:r>
              <a:rPr lang="en-US" altLang="zh-Hans" dirty="0"/>
              <a:t>2</a:t>
            </a:r>
            <a:r>
              <a:rPr lang="en-US" dirty="0"/>
              <a:t>, </a:t>
            </a:r>
            <a:r>
              <a:rPr lang="en-US" altLang="zh-Hans" dirty="0"/>
              <a:t>4</a:t>
            </a:r>
            <a:r>
              <a:rPr lang="en-US" dirty="0"/>
              <a:t>)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BADEC38-CACE-9B4B-BE4D-A41A8876E973}"/>
              </a:ext>
            </a:extLst>
          </p:cNvPr>
          <p:cNvSpPr/>
          <p:nvPr/>
        </p:nvSpPr>
        <p:spPr>
          <a:xfrm>
            <a:off x="827584" y="3591966"/>
            <a:ext cx="144016" cy="14401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8B5FDB5-52E8-BD43-A7BF-C4213A72B840}"/>
              </a:ext>
            </a:extLst>
          </p:cNvPr>
          <p:cNvSpPr/>
          <p:nvPr/>
        </p:nvSpPr>
        <p:spPr>
          <a:xfrm>
            <a:off x="3530706" y="3016374"/>
            <a:ext cx="144016" cy="14401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CAABF63-A8F2-0941-9B38-14DBD0A5C2FF}"/>
              </a:ext>
            </a:extLst>
          </p:cNvPr>
          <p:cNvSpPr/>
          <p:nvPr/>
        </p:nvSpPr>
        <p:spPr>
          <a:xfrm>
            <a:off x="4280773" y="3591966"/>
            <a:ext cx="144016" cy="14401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D68D936-64E9-3042-A91F-1E5BFDB34179}"/>
              </a:ext>
            </a:extLst>
          </p:cNvPr>
          <p:cNvSpPr/>
          <p:nvPr/>
        </p:nvSpPr>
        <p:spPr>
          <a:xfrm>
            <a:off x="5004048" y="1812418"/>
            <a:ext cx="144016" cy="14401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3CABEEF-AC17-6145-B9AA-B1B8C79AE38A}"/>
              </a:ext>
            </a:extLst>
          </p:cNvPr>
          <p:cNvSpPr/>
          <p:nvPr/>
        </p:nvSpPr>
        <p:spPr>
          <a:xfrm>
            <a:off x="3016785" y="771550"/>
            <a:ext cx="144016" cy="14401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9E0ECC4-8680-8644-A654-D464B7C27CA7}"/>
              </a:ext>
            </a:extLst>
          </p:cNvPr>
          <p:cNvSpPr/>
          <p:nvPr/>
        </p:nvSpPr>
        <p:spPr>
          <a:xfrm>
            <a:off x="2252700" y="2424904"/>
            <a:ext cx="144016" cy="14401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8DD466E-5AEF-9C43-8ACD-FF8955E8EE76}"/>
              </a:ext>
            </a:extLst>
          </p:cNvPr>
          <p:cNvSpPr/>
          <p:nvPr/>
        </p:nvSpPr>
        <p:spPr>
          <a:xfrm>
            <a:off x="1478099" y="4070686"/>
            <a:ext cx="144016" cy="14401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C54C7CE-FD00-1648-B19B-2903AD840FF6}"/>
              </a:ext>
            </a:extLst>
          </p:cNvPr>
          <p:cNvSpPr txBox="1"/>
          <p:nvPr/>
        </p:nvSpPr>
        <p:spPr>
          <a:xfrm>
            <a:off x="884736" y="3160390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</a:t>
            </a:r>
            <a:r>
              <a:rPr lang="en-US" altLang="zh-Hans" dirty="0"/>
              <a:t>0</a:t>
            </a:r>
            <a:r>
              <a:rPr lang="en-US" dirty="0"/>
              <a:t>, </a:t>
            </a:r>
            <a:r>
              <a:rPr lang="en-US" altLang="zh-Hans" dirty="0"/>
              <a:t>2</a:t>
            </a:r>
            <a:r>
              <a:rPr lang="en-US" dirty="0"/>
              <a:t>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7BADD7E-51C2-F944-B177-4F83BC8C36E6}"/>
              </a:ext>
            </a:extLst>
          </p:cNvPr>
          <p:cNvSpPr txBox="1"/>
          <p:nvPr/>
        </p:nvSpPr>
        <p:spPr>
          <a:xfrm>
            <a:off x="3129684" y="610642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</a:t>
            </a:r>
            <a:r>
              <a:rPr lang="en-US" altLang="zh-Hans" dirty="0"/>
              <a:t>3</a:t>
            </a:r>
            <a:r>
              <a:rPr lang="en-US" dirty="0"/>
              <a:t>, </a:t>
            </a:r>
            <a:r>
              <a:rPr lang="en-US" altLang="zh-Hans" dirty="0"/>
              <a:t>7</a:t>
            </a:r>
            <a:r>
              <a:rPr lang="en-US" dirty="0"/>
              <a:t>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7E58CAA-6E18-9F49-9156-D2FA855A17C3}"/>
              </a:ext>
            </a:extLst>
          </p:cNvPr>
          <p:cNvSpPr txBox="1"/>
          <p:nvPr/>
        </p:nvSpPr>
        <p:spPr>
          <a:xfrm>
            <a:off x="3313084" y="2568920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</a:t>
            </a:r>
            <a:r>
              <a:rPr lang="en-US" altLang="zh-Hans" dirty="0"/>
              <a:t>4</a:t>
            </a:r>
            <a:r>
              <a:rPr lang="en-US" dirty="0"/>
              <a:t>, </a:t>
            </a:r>
            <a:r>
              <a:rPr lang="en-US" altLang="zh-Hans" dirty="0"/>
              <a:t>3</a:t>
            </a:r>
            <a:r>
              <a:rPr lang="en-US" dirty="0"/>
              <a:t>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A337775-8E8D-2742-B425-C7F1CDFBC8D4}"/>
              </a:ext>
            </a:extLst>
          </p:cNvPr>
          <p:cNvSpPr txBox="1"/>
          <p:nvPr/>
        </p:nvSpPr>
        <p:spPr>
          <a:xfrm>
            <a:off x="4352781" y="3195550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</a:t>
            </a:r>
            <a:r>
              <a:rPr lang="en-US" altLang="zh-Hans" dirty="0"/>
              <a:t>5</a:t>
            </a:r>
            <a:r>
              <a:rPr lang="en-US" dirty="0"/>
              <a:t>, </a:t>
            </a:r>
            <a:r>
              <a:rPr lang="en-US" altLang="zh-Hans" dirty="0"/>
              <a:t>2</a:t>
            </a:r>
            <a:r>
              <a:rPr lang="en-US" dirty="0"/>
              <a:t>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64F849C-9A3B-1C42-BE4C-3D0D24492DBD}"/>
              </a:ext>
            </a:extLst>
          </p:cNvPr>
          <p:cNvSpPr txBox="1"/>
          <p:nvPr/>
        </p:nvSpPr>
        <p:spPr>
          <a:xfrm>
            <a:off x="4932040" y="1443086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</a:t>
            </a:r>
            <a:r>
              <a:rPr lang="en-US" altLang="zh-Hans" dirty="0"/>
              <a:t>6</a:t>
            </a:r>
            <a:r>
              <a:rPr lang="en-US" dirty="0"/>
              <a:t>, </a:t>
            </a:r>
            <a:r>
              <a:rPr lang="en-US" altLang="zh-Hans" dirty="0"/>
              <a:t>5</a:t>
            </a:r>
            <a:r>
              <a:rPr lang="en-US" dirty="0"/>
              <a:t>)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45C4CB5-075D-B149-B740-F061EDCEE94B}"/>
              </a:ext>
            </a:extLst>
          </p:cNvPr>
          <p:cNvCxnSpPr>
            <a:stCxn id="13" idx="3"/>
            <a:endCxn id="14" idx="7"/>
          </p:cNvCxnSpPr>
          <p:nvPr/>
        </p:nvCxnSpPr>
        <p:spPr>
          <a:xfrm flipH="1">
            <a:off x="1601024" y="2547829"/>
            <a:ext cx="672767" cy="154394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F66C1EA-4BB1-1840-9155-A2656D129511}"/>
              </a:ext>
            </a:extLst>
          </p:cNvPr>
          <p:cNvCxnSpPr/>
          <p:nvPr/>
        </p:nvCxnSpPr>
        <p:spPr>
          <a:xfrm flipH="1">
            <a:off x="2365180" y="880956"/>
            <a:ext cx="672767" cy="154394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BAFB91B-DBA8-B545-892A-CCB658943F1B}"/>
              </a:ext>
            </a:extLst>
          </p:cNvPr>
          <p:cNvCxnSpPr>
            <a:cxnSpLocks/>
            <a:stCxn id="11" idx="3"/>
            <a:endCxn id="10" idx="7"/>
          </p:cNvCxnSpPr>
          <p:nvPr/>
        </p:nvCxnSpPr>
        <p:spPr>
          <a:xfrm flipH="1">
            <a:off x="4403698" y="1935343"/>
            <a:ext cx="621441" cy="167771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61BA97C-AA79-B047-A5D0-4F2F12993BF3}"/>
              </a:ext>
            </a:extLst>
          </p:cNvPr>
          <p:cNvCxnSpPr>
            <a:cxnSpLocks/>
          </p:cNvCxnSpPr>
          <p:nvPr/>
        </p:nvCxnSpPr>
        <p:spPr>
          <a:xfrm>
            <a:off x="946061" y="3673307"/>
            <a:ext cx="553129" cy="41847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E24EC65-BEE8-1441-BA6A-B8CACA34BCB0}"/>
              </a:ext>
            </a:extLst>
          </p:cNvPr>
          <p:cNvCxnSpPr/>
          <p:nvPr/>
        </p:nvCxnSpPr>
        <p:spPr>
          <a:xfrm>
            <a:off x="3653631" y="3139299"/>
            <a:ext cx="627142" cy="524675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FD08B55-8F17-FE45-99EE-5A1F4E70E7D1}"/>
              </a:ext>
            </a:extLst>
          </p:cNvPr>
          <p:cNvCxnSpPr>
            <a:cxnSpLocks/>
          </p:cNvCxnSpPr>
          <p:nvPr/>
        </p:nvCxnSpPr>
        <p:spPr>
          <a:xfrm>
            <a:off x="3125023" y="924848"/>
            <a:ext cx="405683" cy="2091526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8" name="Left Arrow 27">
            <a:extLst>
              <a:ext uri="{FF2B5EF4-FFF2-40B4-BE49-F238E27FC236}">
                <a16:creationId xmlns:a16="http://schemas.microsoft.com/office/drawing/2014/main" id="{AD8594CA-3FC9-4C44-A6BF-2050D1C9BF9B}"/>
              </a:ext>
            </a:extLst>
          </p:cNvPr>
          <p:cNvSpPr/>
          <p:nvPr/>
        </p:nvSpPr>
        <p:spPr>
          <a:xfrm rot="5400000">
            <a:off x="5616116" y="4250591"/>
            <a:ext cx="504056" cy="499014"/>
          </a:xfrm>
          <a:prstGeom prst="left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899998AD-DC1C-BE4F-84E1-9B152784F9E0}"/>
              </a:ext>
            </a:extLst>
          </p:cNvPr>
          <p:cNvSpPr/>
          <p:nvPr/>
        </p:nvSpPr>
        <p:spPr>
          <a:xfrm>
            <a:off x="5796136" y="3981958"/>
            <a:ext cx="144016" cy="14401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C44E392-7DBB-804F-9D92-2F41B99264FE}"/>
              </a:ext>
            </a:extLst>
          </p:cNvPr>
          <p:cNvSpPr txBox="1"/>
          <p:nvPr/>
        </p:nvSpPr>
        <p:spPr>
          <a:xfrm>
            <a:off x="5796136" y="3488641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</a:t>
            </a:r>
            <a:r>
              <a:rPr lang="en-US" altLang="zh-Hans" dirty="0"/>
              <a:t>7</a:t>
            </a:r>
            <a:r>
              <a:rPr lang="en-US" dirty="0"/>
              <a:t>, 1)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36AEE36-9D51-C04E-9EE3-4EC4702E8CAE}"/>
              </a:ext>
            </a:extLst>
          </p:cNvPr>
          <p:cNvCxnSpPr>
            <a:cxnSpLocks/>
            <a:stCxn id="11" idx="5"/>
            <a:endCxn id="30" idx="0"/>
          </p:cNvCxnSpPr>
          <p:nvPr/>
        </p:nvCxnSpPr>
        <p:spPr>
          <a:xfrm>
            <a:off x="5126973" y="1935343"/>
            <a:ext cx="741171" cy="204661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Left Arrow 37">
            <a:extLst>
              <a:ext uri="{FF2B5EF4-FFF2-40B4-BE49-F238E27FC236}">
                <a16:creationId xmlns:a16="http://schemas.microsoft.com/office/drawing/2014/main" id="{743625B2-07D6-E24E-8187-82C23BD0634D}"/>
              </a:ext>
            </a:extLst>
          </p:cNvPr>
          <p:cNvSpPr/>
          <p:nvPr/>
        </p:nvSpPr>
        <p:spPr>
          <a:xfrm rot="5400000">
            <a:off x="1282815" y="4301495"/>
            <a:ext cx="504056" cy="499014"/>
          </a:xfrm>
          <a:prstGeom prst="left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ight Brace 38">
            <a:extLst>
              <a:ext uri="{FF2B5EF4-FFF2-40B4-BE49-F238E27FC236}">
                <a16:creationId xmlns:a16="http://schemas.microsoft.com/office/drawing/2014/main" id="{C5DDA11D-58F9-4648-969E-575C2FAD7B7F}"/>
              </a:ext>
            </a:extLst>
          </p:cNvPr>
          <p:cNvSpPr/>
          <p:nvPr/>
        </p:nvSpPr>
        <p:spPr>
          <a:xfrm rot="5400000">
            <a:off x="3589194" y="2746134"/>
            <a:ext cx="239861" cy="4318037"/>
          </a:xfrm>
          <a:prstGeom prst="rightBrac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102476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EB75638-B30A-A54A-8B58-C4C52B6076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53" y="0"/>
            <a:ext cx="906849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236578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45A9207-AEA3-9743-97DD-488AF7AFE6F3}"/>
              </a:ext>
            </a:extLst>
          </p:cNvPr>
          <p:cNvSpPr/>
          <p:nvPr/>
        </p:nvSpPr>
        <p:spPr>
          <a:xfrm>
            <a:off x="683568" y="123478"/>
            <a:ext cx="5598368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Monaco" pitchFamily="2" charset="0"/>
              </a:rPr>
              <a:t>[1, 2, 2, 1, 1, 3, 3, 4, 5]</a:t>
            </a:r>
          </a:p>
          <a:p>
            <a:endParaRPr lang="en-US" sz="2000" dirty="0">
              <a:latin typeface="Monaco" pitchFamily="2" charset="0"/>
            </a:endParaRPr>
          </a:p>
          <a:p>
            <a:r>
              <a:rPr lang="en-US" sz="2000" dirty="0">
                <a:latin typeface="Monaco" pitchFamily="2" charset="0"/>
              </a:rPr>
              <a:t>[1, 2, 1, 5, 4, 3, 3, 2, 1]</a:t>
            </a:r>
          </a:p>
          <a:p>
            <a:endParaRPr lang="en-US" sz="2000" dirty="0">
              <a:latin typeface="Monaco" pitchFamily="2" charset="0"/>
            </a:endParaRPr>
          </a:p>
          <a:p>
            <a:endParaRPr lang="en-US" sz="2000" dirty="0">
              <a:latin typeface="Monaco" pitchFamily="2" charset="0"/>
            </a:endParaRPr>
          </a:p>
          <a:p>
            <a:endParaRPr lang="en-US" sz="2000" dirty="0">
              <a:latin typeface="Monaco" pitchFamily="2" charset="0"/>
            </a:endParaRPr>
          </a:p>
          <a:p>
            <a:r>
              <a:rPr lang="en-US" sz="2000" dirty="0">
                <a:latin typeface="Monaco" pitchFamily="2" charset="0"/>
              </a:rPr>
              <a:t>[1, 2, 3, 4, 5, 7, 6]</a:t>
            </a:r>
          </a:p>
          <a:p>
            <a:endParaRPr lang="en-US" sz="2000" dirty="0">
              <a:latin typeface="Monaco" pitchFamily="2" charset="0"/>
            </a:endParaRPr>
          </a:p>
          <a:p>
            <a:r>
              <a:rPr lang="en-US" sz="2000" dirty="0">
                <a:latin typeface="Monaco" pitchFamily="2" charset="0"/>
              </a:rPr>
              <a:t>[1, 2, 3, 4, 5, 6, 7]</a:t>
            </a:r>
          </a:p>
          <a:p>
            <a:endParaRPr lang="en-US" sz="2000" dirty="0">
              <a:latin typeface="Monaco" pitchFamily="2" charset="0"/>
            </a:endParaRPr>
          </a:p>
          <a:p>
            <a:endParaRPr lang="en-US" sz="2000" dirty="0">
              <a:latin typeface="Monaco" pitchFamily="2" charset="0"/>
            </a:endParaRPr>
          </a:p>
          <a:p>
            <a:endParaRPr lang="en-US" sz="2000" dirty="0">
              <a:latin typeface="Monaco" pitchFamily="2" charset="0"/>
            </a:endParaRPr>
          </a:p>
          <a:p>
            <a:r>
              <a:rPr lang="en-US" sz="2000" dirty="0">
                <a:latin typeface="Monaco" pitchFamily="2" charset="0"/>
              </a:rPr>
              <a:t>[1, 2, 3, 4, 5, 6, 7]</a:t>
            </a:r>
          </a:p>
          <a:p>
            <a:endParaRPr lang="en-US" sz="2000" dirty="0">
              <a:latin typeface="Monaco" pitchFamily="2" charset="0"/>
            </a:endParaRPr>
          </a:p>
          <a:p>
            <a:r>
              <a:rPr lang="en-US" sz="2000" dirty="0">
                <a:latin typeface="Monaco" pitchFamily="2" charset="0"/>
              </a:rPr>
              <a:t>[7, 6, 5, 4, 3, 2, 1]</a:t>
            </a:r>
            <a:endParaRPr lang="en-US" sz="2000" dirty="0">
              <a:effectLst/>
              <a:latin typeface="Monaco" pitchFamily="2" charset="0"/>
            </a:endParaRPr>
          </a:p>
        </p:txBody>
      </p:sp>
      <p:sp>
        <p:nvSpPr>
          <p:cNvPr id="3" name="Down Arrow 2">
            <a:extLst>
              <a:ext uri="{FF2B5EF4-FFF2-40B4-BE49-F238E27FC236}">
                <a16:creationId xmlns:a16="http://schemas.microsoft.com/office/drawing/2014/main" id="{9A49A808-641B-0746-A3CE-52B7391C01DF}"/>
              </a:ext>
            </a:extLst>
          </p:cNvPr>
          <p:cNvSpPr/>
          <p:nvPr/>
        </p:nvSpPr>
        <p:spPr>
          <a:xfrm rot="10800000">
            <a:off x="2483768" y="411510"/>
            <a:ext cx="360040" cy="360040"/>
          </a:xfrm>
          <a:prstGeom prst="down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own Arrow 3">
            <a:extLst>
              <a:ext uri="{FF2B5EF4-FFF2-40B4-BE49-F238E27FC236}">
                <a16:creationId xmlns:a16="http://schemas.microsoft.com/office/drawing/2014/main" id="{82572CAF-70EE-5C4C-B6BF-BF5CF374F7A7}"/>
              </a:ext>
            </a:extLst>
          </p:cNvPr>
          <p:cNvSpPr/>
          <p:nvPr/>
        </p:nvSpPr>
        <p:spPr>
          <a:xfrm rot="10800000">
            <a:off x="2411760" y="2297948"/>
            <a:ext cx="360040" cy="360040"/>
          </a:xfrm>
          <a:prstGeom prst="down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own Arrow 4">
            <a:extLst>
              <a:ext uri="{FF2B5EF4-FFF2-40B4-BE49-F238E27FC236}">
                <a16:creationId xmlns:a16="http://schemas.microsoft.com/office/drawing/2014/main" id="{88F4DF17-E2BE-D44C-BCF3-AAA67734F566}"/>
              </a:ext>
            </a:extLst>
          </p:cNvPr>
          <p:cNvSpPr/>
          <p:nvPr/>
        </p:nvSpPr>
        <p:spPr>
          <a:xfrm rot="10800000">
            <a:off x="2411760" y="4149086"/>
            <a:ext cx="360040" cy="360040"/>
          </a:xfrm>
          <a:prstGeom prst="down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Down Arrow 5">
            <a:extLst>
              <a:ext uri="{FF2B5EF4-FFF2-40B4-BE49-F238E27FC236}">
                <a16:creationId xmlns:a16="http://schemas.microsoft.com/office/drawing/2014/main" id="{A799E1F4-A270-A24B-9365-F98B90687D3E}"/>
              </a:ext>
            </a:extLst>
          </p:cNvPr>
          <p:cNvSpPr/>
          <p:nvPr/>
        </p:nvSpPr>
        <p:spPr>
          <a:xfrm rot="10800000">
            <a:off x="6381246" y="2657989"/>
            <a:ext cx="360040" cy="360040"/>
          </a:xfrm>
          <a:prstGeom prst="down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FD29B66-133F-8940-82FE-E34411654153}"/>
              </a:ext>
            </a:extLst>
          </p:cNvPr>
          <p:cNvSpPr/>
          <p:nvPr/>
        </p:nvSpPr>
        <p:spPr>
          <a:xfrm>
            <a:off x="4758457" y="1974782"/>
            <a:ext cx="4006225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Hans" sz="36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Next</a:t>
            </a:r>
            <a:r>
              <a:rPr lang="zh-Hans" altLang="en-US" sz="36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 </a:t>
            </a:r>
            <a:r>
              <a:rPr lang="en-US" altLang="zh-Hans" sz="36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Permutation</a:t>
            </a:r>
            <a:endParaRPr lang="en-US" sz="36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59164953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70DF981-4D4D-6F4A-AFEB-2D22A773ED57}"/>
              </a:ext>
            </a:extLst>
          </p:cNvPr>
          <p:cNvSpPr/>
          <p:nvPr/>
        </p:nvSpPr>
        <p:spPr>
          <a:xfrm>
            <a:off x="179512" y="483518"/>
            <a:ext cx="8964488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F76CB"/>
                </a:solidFill>
                <a:latin typeface="Monaco" pitchFamily="2" charset="0"/>
              </a:rPr>
              <a:t>Start from its last element, traverse backward to find the first one with index </a:t>
            </a:r>
            <a:r>
              <a:rPr lang="en-US" dirty="0" err="1">
                <a:solidFill>
                  <a:srgbClr val="4F76CB"/>
                </a:solidFill>
                <a:latin typeface="Monaco" pitchFamily="2" charset="0"/>
              </a:rPr>
              <a:t>i</a:t>
            </a:r>
            <a:r>
              <a:rPr lang="en-US" dirty="0">
                <a:solidFill>
                  <a:srgbClr val="4F76CB"/>
                </a:solidFill>
                <a:latin typeface="Monaco" pitchFamily="2" charset="0"/>
              </a:rPr>
              <a:t> that satisfy </a:t>
            </a:r>
            <a:r>
              <a:rPr lang="en-US" u="sng" dirty="0" err="1">
                <a:solidFill>
                  <a:srgbClr val="4F76CB"/>
                </a:solidFill>
                <a:latin typeface="Monaco" pitchFamily="2" charset="0"/>
              </a:rPr>
              <a:t>num</a:t>
            </a:r>
            <a:r>
              <a:rPr lang="en-US" dirty="0">
                <a:solidFill>
                  <a:srgbClr val="4F76CB"/>
                </a:solidFill>
                <a:latin typeface="Monaco" pitchFamily="2" charset="0"/>
              </a:rPr>
              <a:t>[i</a:t>
            </a:r>
            <a:r>
              <a:rPr lang="en-US" dirty="0">
                <a:solidFill>
                  <a:srgbClr val="9293AF"/>
                </a:solidFill>
                <a:latin typeface="Monaco" pitchFamily="2" charset="0"/>
              </a:rPr>
              <a:t>-</a:t>
            </a:r>
            <a:r>
              <a:rPr lang="en-US" dirty="0">
                <a:solidFill>
                  <a:srgbClr val="4F76CB"/>
                </a:solidFill>
                <a:latin typeface="Monaco" pitchFamily="2" charset="0"/>
              </a:rPr>
              <a:t>1] &lt; </a:t>
            </a:r>
            <a:r>
              <a:rPr lang="en-US" u="sng" dirty="0" err="1">
                <a:solidFill>
                  <a:srgbClr val="4F76CB"/>
                </a:solidFill>
                <a:latin typeface="Monaco" pitchFamily="2" charset="0"/>
              </a:rPr>
              <a:t>num</a:t>
            </a:r>
            <a:r>
              <a:rPr lang="en-US" dirty="0">
                <a:solidFill>
                  <a:srgbClr val="4F76CB"/>
                </a:solidFill>
                <a:latin typeface="Monaco" pitchFamily="2" charset="0"/>
              </a:rPr>
              <a:t>[</a:t>
            </a:r>
            <a:r>
              <a:rPr lang="en-US" dirty="0" err="1">
                <a:solidFill>
                  <a:srgbClr val="4F76CB"/>
                </a:solidFill>
                <a:latin typeface="Monaco" pitchFamily="2" charset="0"/>
              </a:rPr>
              <a:t>i</a:t>
            </a:r>
            <a:r>
              <a:rPr lang="en-US" dirty="0">
                <a:solidFill>
                  <a:srgbClr val="4F76CB"/>
                </a:solidFill>
                <a:latin typeface="Monaco" pitchFamily="2" charset="0"/>
              </a:rPr>
              <a:t>].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F76CB"/>
                </a:solidFill>
                <a:latin typeface="Monaco" pitchFamily="2" charset="0"/>
              </a:rPr>
              <a:t>So, elements from </a:t>
            </a:r>
            <a:r>
              <a:rPr lang="en-US" u="sng" dirty="0" err="1">
                <a:solidFill>
                  <a:srgbClr val="4F76CB"/>
                </a:solidFill>
                <a:latin typeface="Monaco" pitchFamily="2" charset="0"/>
              </a:rPr>
              <a:t>num</a:t>
            </a:r>
            <a:r>
              <a:rPr lang="en-US" dirty="0">
                <a:solidFill>
                  <a:srgbClr val="4F76CB"/>
                </a:solidFill>
                <a:latin typeface="Monaco" pitchFamily="2" charset="0"/>
              </a:rPr>
              <a:t>[</a:t>
            </a:r>
            <a:r>
              <a:rPr lang="en-US" dirty="0" err="1">
                <a:solidFill>
                  <a:srgbClr val="4F76CB"/>
                </a:solidFill>
                <a:latin typeface="Monaco" pitchFamily="2" charset="0"/>
              </a:rPr>
              <a:t>i</a:t>
            </a:r>
            <a:r>
              <a:rPr lang="en-US" dirty="0">
                <a:solidFill>
                  <a:srgbClr val="4F76CB"/>
                </a:solidFill>
                <a:latin typeface="Monaco" pitchFamily="2" charset="0"/>
              </a:rPr>
              <a:t>] to </a:t>
            </a:r>
            <a:r>
              <a:rPr lang="en-US" u="sng" dirty="0" err="1">
                <a:solidFill>
                  <a:srgbClr val="4F76CB"/>
                </a:solidFill>
                <a:latin typeface="Monaco" pitchFamily="2" charset="0"/>
              </a:rPr>
              <a:t>num</a:t>
            </a:r>
            <a:r>
              <a:rPr lang="en-US" dirty="0">
                <a:solidFill>
                  <a:srgbClr val="4F76CB"/>
                </a:solidFill>
                <a:latin typeface="Monaco" pitchFamily="2" charset="0"/>
              </a:rPr>
              <a:t>[n</a:t>
            </a:r>
            <a:r>
              <a:rPr lang="en-US" dirty="0">
                <a:solidFill>
                  <a:srgbClr val="9293AF"/>
                </a:solidFill>
                <a:latin typeface="Monaco" pitchFamily="2" charset="0"/>
              </a:rPr>
              <a:t>-</a:t>
            </a:r>
            <a:r>
              <a:rPr lang="en-US" dirty="0">
                <a:solidFill>
                  <a:srgbClr val="4F76CB"/>
                </a:solidFill>
                <a:latin typeface="Monaco" pitchFamily="2" charset="0"/>
              </a:rPr>
              <a:t>1] is reversely sorted.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F76CB"/>
                </a:solidFill>
                <a:latin typeface="Monaco" pitchFamily="2" charset="0"/>
              </a:rPr>
              <a:t>To find the next permutation, we have to swap some numbers at different positions, to minimize the increased amount</a:t>
            </a:r>
            <a:r>
              <a:rPr lang="en-US" altLang="zh-Hans" dirty="0">
                <a:solidFill>
                  <a:srgbClr val="4F76CB"/>
                </a:solidFill>
                <a:latin typeface="Monaco" pitchFamily="2" charset="0"/>
              </a:rPr>
              <a:t>,</a:t>
            </a:r>
            <a:r>
              <a:rPr lang="zh-Hans" altLang="en-US" dirty="0">
                <a:solidFill>
                  <a:srgbClr val="4F76CB"/>
                </a:solidFill>
                <a:latin typeface="Monaco" pitchFamily="2" charset="0"/>
              </a:rPr>
              <a:t> </a:t>
            </a:r>
            <a:r>
              <a:rPr lang="en-US" altLang="zh-Hans" dirty="0">
                <a:solidFill>
                  <a:srgbClr val="4F76CB"/>
                </a:solidFill>
                <a:latin typeface="Monaco" pitchFamily="2" charset="0"/>
              </a:rPr>
              <a:t>w</a:t>
            </a:r>
            <a:r>
              <a:rPr lang="en-US" dirty="0">
                <a:solidFill>
                  <a:srgbClr val="4F76CB"/>
                </a:solidFill>
                <a:latin typeface="Monaco" pitchFamily="2" charset="0"/>
              </a:rPr>
              <a:t>e have to make the highest changed position as high as possible. Notice that index larger than or equal to </a:t>
            </a:r>
            <a:r>
              <a:rPr lang="en-US" dirty="0" err="1">
                <a:solidFill>
                  <a:srgbClr val="4F76CB"/>
                </a:solidFill>
                <a:latin typeface="Monaco" pitchFamily="2" charset="0"/>
              </a:rPr>
              <a:t>i</a:t>
            </a:r>
            <a:r>
              <a:rPr lang="en-US" dirty="0">
                <a:solidFill>
                  <a:srgbClr val="4F76CB"/>
                </a:solidFill>
                <a:latin typeface="Monaco" pitchFamily="2" charset="0"/>
              </a:rPr>
              <a:t> is not possible as </a:t>
            </a:r>
            <a:r>
              <a:rPr lang="en-US" u="sng" dirty="0" err="1">
                <a:solidFill>
                  <a:srgbClr val="4F76CB"/>
                </a:solidFill>
                <a:latin typeface="Monaco" pitchFamily="2" charset="0"/>
              </a:rPr>
              <a:t>num</a:t>
            </a:r>
            <a:r>
              <a:rPr lang="en-US" dirty="0">
                <a:solidFill>
                  <a:srgbClr val="4F76CB"/>
                </a:solidFill>
                <a:latin typeface="Monaco" pitchFamily="2" charset="0"/>
              </a:rPr>
              <a:t>[i,n</a:t>
            </a:r>
            <a:r>
              <a:rPr lang="en-US" dirty="0">
                <a:solidFill>
                  <a:srgbClr val="9293AF"/>
                </a:solidFill>
                <a:latin typeface="Monaco" pitchFamily="2" charset="0"/>
              </a:rPr>
              <a:t>-</a:t>
            </a:r>
            <a:r>
              <a:rPr lang="en-US" dirty="0">
                <a:solidFill>
                  <a:srgbClr val="4F76CB"/>
                </a:solidFill>
                <a:latin typeface="Monaco" pitchFamily="2" charset="0"/>
              </a:rPr>
              <a:t>1] is reversely sorted. So, we want to increase the number at index i</a:t>
            </a:r>
            <a:r>
              <a:rPr lang="en-US" dirty="0">
                <a:solidFill>
                  <a:srgbClr val="9293AF"/>
                </a:solidFill>
                <a:latin typeface="Monaco" pitchFamily="2" charset="0"/>
              </a:rPr>
              <a:t>-</a:t>
            </a:r>
            <a:r>
              <a:rPr lang="en-US" dirty="0">
                <a:solidFill>
                  <a:srgbClr val="4F76CB"/>
                </a:solidFill>
                <a:latin typeface="Monaco" pitchFamily="2" charset="0"/>
              </a:rPr>
              <a:t>1, clearly, swap it with the smallest number between </a:t>
            </a:r>
            <a:r>
              <a:rPr lang="en-US" u="sng" dirty="0" err="1">
                <a:solidFill>
                  <a:srgbClr val="4F76CB"/>
                </a:solidFill>
                <a:latin typeface="Monaco" pitchFamily="2" charset="0"/>
              </a:rPr>
              <a:t>num</a:t>
            </a:r>
            <a:r>
              <a:rPr lang="en-US" dirty="0">
                <a:solidFill>
                  <a:srgbClr val="4F76CB"/>
                </a:solidFill>
                <a:latin typeface="Monaco" pitchFamily="2" charset="0"/>
              </a:rPr>
              <a:t>[i,n</a:t>
            </a:r>
            <a:r>
              <a:rPr lang="en-US" dirty="0">
                <a:solidFill>
                  <a:srgbClr val="9293AF"/>
                </a:solidFill>
                <a:latin typeface="Monaco" pitchFamily="2" charset="0"/>
              </a:rPr>
              <a:t>-</a:t>
            </a:r>
            <a:r>
              <a:rPr lang="en-US" dirty="0">
                <a:solidFill>
                  <a:srgbClr val="4F76CB"/>
                </a:solidFill>
                <a:latin typeface="Monaco" pitchFamily="2" charset="0"/>
              </a:rPr>
              <a:t>1] that is larger than </a:t>
            </a:r>
            <a:r>
              <a:rPr lang="en-US" u="sng" dirty="0" err="1">
                <a:solidFill>
                  <a:srgbClr val="4F76CB"/>
                </a:solidFill>
                <a:latin typeface="Monaco" pitchFamily="2" charset="0"/>
              </a:rPr>
              <a:t>num</a:t>
            </a:r>
            <a:r>
              <a:rPr lang="en-US" dirty="0">
                <a:solidFill>
                  <a:srgbClr val="4F76CB"/>
                </a:solidFill>
                <a:latin typeface="Monaco" pitchFamily="2" charset="0"/>
              </a:rPr>
              <a:t>[i</a:t>
            </a:r>
            <a:r>
              <a:rPr lang="en-US" dirty="0">
                <a:solidFill>
                  <a:srgbClr val="9293AF"/>
                </a:solidFill>
                <a:latin typeface="Monaco" pitchFamily="2" charset="0"/>
              </a:rPr>
              <a:t>-</a:t>
            </a:r>
            <a:r>
              <a:rPr lang="en-US" dirty="0">
                <a:solidFill>
                  <a:srgbClr val="4F76CB"/>
                </a:solidFill>
                <a:latin typeface="Monaco" pitchFamily="2" charset="0"/>
              </a:rPr>
              <a:t>1]. For example, original number is 121543321, we want to swap the '1' at position 2 with '2' at position 7.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F76CB"/>
                </a:solidFill>
                <a:latin typeface="Monaco" pitchFamily="2" charset="0"/>
              </a:rPr>
              <a:t>The last step is to make the remaining higher position part as small as possible, we just have to reversely sort the </a:t>
            </a:r>
            <a:r>
              <a:rPr lang="en-US" u="sng" dirty="0" err="1">
                <a:solidFill>
                  <a:srgbClr val="4F76CB"/>
                </a:solidFill>
                <a:latin typeface="Monaco" pitchFamily="2" charset="0"/>
              </a:rPr>
              <a:t>num</a:t>
            </a:r>
            <a:r>
              <a:rPr lang="en-US" dirty="0">
                <a:solidFill>
                  <a:srgbClr val="4F76CB"/>
                </a:solidFill>
                <a:latin typeface="Monaco" pitchFamily="2" charset="0"/>
              </a:rPr>
              <a:t>[i,n</a:t>
            </a:r>
            <a:r>
              <a:rPr lang="en-US" dirty="0">
                <a:solidFill>
                  <a:srgbClr val="9293AF"/>
                </a:solidFill>
                <a:latin typeface="Monaco" pitchFamily="2" charset="0"/>
              </a:rPr>
              <a:t>-</a:t>
            </a:r>
            <a:r>
              <a:rPr lang="en-US" dirty="0">
                <a:solidFill>
                  <a:srgbClr val="4F76CB"/>
                </a:solidFill>
                <a:latin typeface="Monaco" pitchFamily="2" charset="0"/>
              </a:rPr>
              <a:t>1]</a:t>
            </a:r>
            <a:endParaRPr lang="en-US" dirty="0">
              <a:solidFill>
                <a:srgbClr val="4F76CB"/>
              </a:solidFill>
              <a:effectLst/>
              <a:latin typeface="Monac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22469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5C29569-7C2F-B74B-8379-F9505CA6DE42}"/>
              </a:ext>
            </a:extLst>
          </p:cNvPr>
          <p:cNvSpPr/>
          <p:nvPr/>
        </p:nvSpPr>
        <p:spPr>
          <a:xfrm>
            <a:off x="4644008" y="1373707"/>
            <a:ext cx="403187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Monaco" pitchFamily="2" charset="0"/>
              </a:rPr>
              <a:t>1, 2, 1, 5, 4, 3, 3, 2, 1</a:t>
            </a:r>
            <a:endParaRPr lang="en-US" sz="2000" dirty="0">
              <a:effectLst/>
              <a:latin typeface="Monaco" pitchFamily="2" charset="0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0DAE3C8-D2F1-8D4F-80E3-756A93210347}"/>
              </a:ext>
            </a:extLst>
          </p:cNvPr>
          <p:cNvSpPr/>
          <p:nvPr/>
        </p:nvSpPr>
        <p:spPr>
          <a:xfrm>
            <a:off x="5580112" y="1373707"/>
            <a:ext cx="360040" cy="400110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68D6BD9-8678-D64A-931C-201247AACDBF}"/>
              </a:ext>
            </a:extLst>
          </p:cNvPr>
          <p:cNvSpPr/>
          <p:nvPr/>
        </p:nvSpPr>
        <p:spPr>
          <a:xfrm>
            <a:off x="7812360" y="1379552"/>
            <a:ext cx="360040" cy="400110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7FF2369-8D55-B042-9F35-EC26F8A3FFD8}"/>
              </a:ext>
            </a:extLst>
          </p:cNvPr>
          <p:cNvCxnSpPr/>
          <p:nvPr/>
        </p:nvCxnSpPr>
        <p:spPr>
          <a:xfrm flipH="1" flipV="1">
            <a:off x="6084168" y="411510"/>
            <a:ext cx="2448272" cy="86409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6E3AA3D-EC51-754A-88CF-19CEBDFF3D2E}"/>
              </a:ext>
            </a:extLst>
          </p:cNvPr>
          <p:cNvCxnSpPr>
            <a:cxnSpLocks/>
          </p:cNvCxnSpPr>
          <p:nvPr/>
        </p:nvCxnSpPr>
        <p:spPr>
          <a:xfrm>
            <a:off x="6012160" y="87474"/>
            <a:ext cx="72008" cy="47165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FC521AEC-C9AB-BC41-BE28-994F4D471737}"/>
              </a:ext>
            </a:extLst>
          </p:cNvPr>
          <p:cNvSpPr/>
          <p:nvPr/>
        </p:nvSpPr>
        <p:spPr>
          <a:xfrm>
            <a:off x="170403" y="488450"/>
            <a:ext cx="4113565" cy="31700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4000" b="0" cap="none" spc="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Find</a:t>
            </a:r>
            <a:r>
              <a:rPr lang="zh-Hans" altLang="en-US" sz="4000" b="0" cap="none" spc="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 </a:t>
            </a:r>
            <a:r>
              <a:rPr lang="en-US" altLang="zh-Hans" sz="400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rightmost</a:t>
            </a:r>
            <a:r>
              <a:rPr lang="zh-Hans" altLang="en-US" sz="4000" b="0" cap="none" spc="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 </a:t>
            </a:r>
            <a:r>
              <a:rPr lang="en-US" altLang="zh-Hans" sz="400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number</a:t>
            </a:r>
            <a:r>
              <a:rPr lang="zh-Hans" altLang="en-US" sz="400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 </a:t>
            </a:r>
            <a:r>
              <a:rPr lang="en-US" altLang="zh-Hans" sz="400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that</a:t>
            </a:r>
            <a:r>
              <a:rPr lang="zh-Hans" altLang="en-US" sz="400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 </a:t>
            </a:r>
            <a:r>
              <a:rPr lang="en-US" altLang="zh-Hans" sz="400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can</a:t>
            </a:r>
            <a:r>
              <a:rPr lang="zh-Hans" altLang="en-US" sz="400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 </a:t>
            </a:r>
            <a:r>
              <a:rPr lang="en-US" altLang="zh-Hans" sz="400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be</a:t>
            </a:r>
            <a:r>
              <a:rPr lang="zh-Hans" altLang="en-US" sz="400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 </a:t>
            </a:r>
            <a:r>
              <a:rPr lang="en-US" altLang="zh-Hans" sz="400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replaced</a:t>
            </a:r>
            <a:r>
              <a:rPr lang="zh-Hans" altLang="en-US" sz="400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 </a:t>
            </a:r>
            <a:r>
              <a:rPr lang="en-US" altLang="zh-Hans" sz="400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with</a:t>
            </a:r>
            <a:r>
              <a:rPr lang="zh-Hans" altLang="en-US" sz="400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 </a:t>
            </a:r>
            <a:r>
              <a:rPr lang="en-US" altLang="zh-Hans" sz="400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a</a:t>
            </a:r>
            <a:r>
              <a:rPr lang="zh-Hans" altLang="en-US" sz="400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 </a:t>
            </a:r>
            <a:r>
              <a:rPr lang="en-US" altLang="zh-Hans" sz="400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bigger</a:t>
            </a:r>
            <a:r>
              <a:rPr lang="zh-Hans" altLang="en-US" sz="400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 </a:t>
            </a:r>
            <a:r>
              <a:rPr lang="en-US" altLang="zh-Hans" sz="400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number</a:t>
            </a:r>
            <a:r>
              <a:rPr lang="zh-Hans" altLang="en-US" sz="400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 </a:t>
            </a:r>
            <a:r>
              <a:rPr lang="en-US" altLang="zh-Hans" sz="400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from</a:t>
            </a:r>
            <a:r>
              <a:rPr lang="zh-Hans" altLang="en-US" sz="400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 </a:t>
            </a:r>
            <a:r>
              <a:rPr lang="en-US" altLang="zh-Hans" sz="400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its</a:t>
            </a:r>
            <a:r>
              <a:rPr lang="zh-Hans" altLang="en-US" sz="400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 </a:t>
            </a:r>
            <a:r>
              <a:rPr lang="en-US" altLang="zh-Hans" sz="400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right</a:t>
            </a:r>
            <a:r>
              <a:rPr lang="zh-Hans" altLang="en-US" sz="400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 </a:t>
            </a:r>
            <a:r>
              <a:rPr lang="en-US" altLang="zh-Hans" sz="400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side</a:t>
            </a:r>
            <a:endParaRPr lang="en-US" sz="4000" b="0" cap="none" spc="0" dirty="0">
              <a:ln w="0"/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147522777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5C29569-7C2F-B74B-8379-F9505CA6DE42}"/>
              </a:ext>
            </a:extLst>
          </p:cNvPr>
          <p:cNvSpPr/>
          <p:nvPr/>
        </p:nvSpPr>
        <p:spPr>
          <a:xfrm>
            <a:off x="4644008" y="1373707"/>
            <a:ext cx="403187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Monaco" pitchFamily="2" charset="0"/>
              </a:rPr>
              <a:t>1, 2, 1, 5, 4, 3, 3, 2, 1</a:t>
            </a:r>
            <a:endParaRPr lang="en-US" sz="2000" dirty="0">
              <a:effectLst/>
              <a:latin typeface="Monaco" pitchFamily="2" charset="0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0DAE3C8-D2F1-8D4F-80E3-756A93210347}"/>
              </a:ext>
            </a:extLst>
          </p:cNvPr>
          <p:cNvSpPr/>
          <p:nvPr/>
        </p:nvSpPr>
        <p:spPr>
          <a:xfrm>
            <a:off x="5580112" y="1373707"/>
            <a:ext cx="360040" cy="400110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68D6BD9-8678-D64A-931C-201247AACDBF}"/>
              </a:ext>
            </a:extLst>
          </p:cNvPr>
          <p:cNvSpPr/>
          <p:nvPr/>
        </p:nvSpPr>
        <p:spPr>
          <a:xfrm>
            <a:off x="7812360" y="1379552"/>
            <a:ext cx="360040" cy="400110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7FF2369-8D55-B042-9F35-EC26F8A3FFD8}"/>
              </a:ext>
            </a:extLst>
          </p:cNvPr>
          <p:cNvCxnSpPr/>
          <p:nvPr/>
        </p:nvCxnSpPr>
        <p:spPr>
          <a:xfrm flipH="1" flipV="1">
            <a:off x="6084168" y="411510"/>
            <a:ext cx="2448272" cy="86409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6E3AA3D-EC51-754A-88CF-19CEBDFF3D2E}"/>
              </a:ext>
            </a:extLst>
          </p:cNvPr>
          <p:cNvCxnSpPr>
            <a:cxnSpLocks/>
          </p:cNvCxnSpPr>
          <p:nvPr/>
        </p:nvCxnSpPr>
        <p:spPr>
          <a:xfrm>
            <a:off x="6012160" y="87474"/>
            <a:ext cx="72008" cy="47165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454677AA-AD7E-624A-B73C-46ECBEEAD62A}"/>
              </a:ext>
            </a:extLst>
          </p:cNvPr>
          <p:cNvSpPr/>
          <p:nvPr/>
        </p:nvSpPr>
        <p:spPr>
          <a:xfrm>
            <a:off x="4644007" y="2590641"/>
            <a:ext cx="403187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Monaco" pitchFamily="2" charset="0"/>
              </a:rPr>
              <a:t>1, 2, </a:t>
            </a:r>
            <a:r>
              <a:rPr lang="en-US" altLang="zh-Hans" sz="2000" dirty="0">
                <a:latin typeface="Monaco" pitchFamily="2" charset="0"/>
              </a:rPr>
              <a:t>2</a:t>
            </a:r>
            <a:r>
              <a:rPr lang="en-US" sz="2000" dirty="0">
                <a:latin typeface="Monaco" pitchFamily="2" charset="0"/>
              </a:rPr>
              <a:t>, 5, 4, 3, 3, </a:t>
            </a:r>
            <a:r>
              <a:rPr lang="en-US" altLang="zh-Hans" sz="2000" dirty="0">
                <a:latin typeface="Monaco" pitchFamily="2" charset="0"/>
              </a:rPr>
              <a:t>1</a:t>
            </a:r>
            <a:r>
              <a:rPr lang="en-US" sz="2000" dirty="0">
                <a:latin typeface="Monaco" pitchFamily="2" charset="0"/>
              </a:rPr>
              <a:t>, 1</a:t>
            </a:r>
            <a:endParaRPr lang="en-US" sz="2000" dirty="0">
              <a:effectLst/>
              <a:latin typeface="Monaco" pitchFamily="2" charset="0"/>
            </a:endParaRPr>
          </a:p>
        </p:txBody>
      </p:sp>
      <p:sp>
        <p:nvSpPr>
          <p:cNvPr id="12" name="Down Arrow 11">
            <a:extLst>
              <a:ext uri="{FF2B5EF4-FFF2-40B4-BE49-F238E27FC236}">
                <a16:creationId xmlns:a16="http://schemas.microsoft.com/office/drawing/2014/main" id="{F10126C6-3D77-784D-B97D-F75FDA38B425}"/>
              </a:ext>
            </a:extLst>
          </p:cNvPr>
          <p:cNvSpPr/>
          <p:nvPr/>
        </p:nvSpPr>
        <p:spPr>
          <a:xfrm>
            <a:off x="6588224" y="1995686"/>
            <a:ext cx="360040" cy="360040"/>
          </a:xfrm>
          <a:prstGeom prst="down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D748F3E-13B2-6541-9D3A-16C6E0BF37EF}"/>
              </a:ext>
            </a:extLst>
          </p:cNvPr>
          <p:cNvSpPr/>
          <p:nvPr/>
        </p:nvSpPr>
        <p:spPr>
          <a:xfrm>
            <a:off x="180957" y="0"/>
            <a:ext cx="4113565" cy="501675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altLang="zh-Hans" sz="400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Replaced</a:t>
            </a:r>
            <a:r>
              <a:rPr lang="zh-Hans" altLang="en-US" sz="400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 </a:t>
            </a:r>
            <a:r>
              <a:rPr lang="en-US" altLang="zh-Hans" sz="400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with</a:t>
            </a:r>
            <a:r>
              <a:rPr lang="zh-Hans" altLang="en-US" sz="400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 </a:t>
            </a:r>
            <a:r>
              <a:rPr lang="en-US" altLang="zh-Hans" sz="400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a</a:t>
            </a:r>
            <a:r>
              <a:rPr lang="zh-Hans" altLang="en-US" sz="400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 </a:t>
            </a:r>
            <a:r>
              <a:rPr lang="en-US" altLang="zh-Hans" sz="400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bigger</a:t>
            </a:r>
            <a:r>
              <a:rPr lang="zh-Hans" altLang="en-US" sz="400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 </a:t>
            </a:r>
            <a:r>
              <a:rPr lang="en-US" altLang="zh-Hans" sz="400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number</a:t>
            </a:r>
            <a:r>
              <a:rPr lang="zh-Hans" altLang="en-US" sz="400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 </a:t>
            </a:r>
            <a:r>
              <a:rPr lang="en-US" altLang="zh-Hans" sz="400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from</a:t>
            </a:r>
            <a:r>
              <a:rPr lang="zh-Hans" altLang="en-US" sz="400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 </a:t>
            </a:r>
            <a:r>
              <a:rPr lang="en-US" altLang="zh-Hans" sz="400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its</a:t>
            </a:r>
            <a:r>
              <a:rPr lang="zh-Hans" altLang="en-US" sz="400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 </a:t>
            </a:r>
            <a:r>
              <a:rPr lang="en-US" altLang="zh-Hans" sz="400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right</a:t>
            </a:r>
            <a:r>
              <a:rPr lang="zh-Hans" altLang="en-US" sz="400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 </a:t>
            </a:r>
            <a:r>
              <a:rPr lang="en-US" altLang="zh-Hans" sz="400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side</a:t>
            </a:r>
          </a:p>
          <a:p>
            <a:endParaRPr lang="en-US" sz="4000" b="0" cap="none" spc="0" dirty="0">
              <a:ln w="0"/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</a:endParaRPr>
          </a:p>
          <a:p>
            <a:r>
              <a:rPr lang="en-US" altLang="zh-Hans" sz="400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You</a:t>
            </a:r>
            <a:r>
              <a:rPr lang="zh-Hans" altLang="en-US" sz="400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 </a:t>
            </a:r>
            <a:r>
              <a:rPr lang="en-US" altLang="zh-Hans" sz="400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want</a:t>
            </a:r>
            <a:r>
              <a:rPr lang="zh-Hans" altLang="en-US" sz="400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 </a:t>
            </a:r>
            <a:r>
              <a:rPr lang="en-US" altLang="zh-Hans" sz="400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the</a:t>
            </a:r>
            <a:r>
              <a:rPr lang="zh-Hans" altLang="en-US" sz="400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 </a:t>
            </a:r>
            <a:r>
              <a:rPr lang="en-US" altLang="zh-Hans" sz="400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smallest</a:t>
            </a:r>
            <a:r>
              <a:rPr lang="zh-Hans" altLang="en-US" sz="400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 </a:t>
            </a:r>
            <a:r>
              <a:rPr lang="en-US" altLang="zh-Hans" sz="400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number</a:t>
            </a:r>
            <a:r>
              <a:rPr lang="zh-Hans" altLang="en-US" sz="400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 </a:t>
            </a:r>
            <a:r>
              <a:rPr lang="en-US" altLang="zh-Hans" sz="400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that</a:t>
            </a:r>
            <a:r>
              <a:rPr lang="zh-Hans" altLang="en-US" sz="400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 </a:t>
            </a:r>
            <a:r>
              <a:rPr lang="en-US" altLang="zh-Hans" sz="400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is</a:t>
            </a:r>
            <a:r>
              <a:rPr lang="zh-Hans" altLang="en-US" sz="400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 </a:t>
            </a:r>
            <a:r>
              <a:rPr lang="en-US" altLang="zh-Hans" sz="400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bigger</a:t>
            </a:r>
            <a:r>
              <a:rPr lang="zh-Hans" altLang="en-US" sz="400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 </a:t>
            </a:r>
            <a:r>
              <a:rPr lang="en-US" altLang="zh-Hans" sz="400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than</a:t>
            </a:r>
            <a:r>
              <a:rPr lang="zh-Hans" altLang="en-US" sz="400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 </a:t>
            </a:r>
            <a:r>
              <a:rPr lang="en-US" altLang="zh-Hans" sz="400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it</a:t>
            </a:r>
            <a:endParaRPr lang="en-US" sz="4000" b="0" cap="none" spc="0" dirty="0">
              <a:ln w="0"/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043174795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5C29569-7C2F-B74B-8379-F9505CA6DE42}"/>
              </a:ext>
            </a:extLst>
          </p:cNvPr>
          <p:cNvSpPr/>
          <p:nvPr/>
        </p:nvSpPr>
        <p:spPr>
          <a:xfrm>
            <a:off x="4644008" y="1373707"/>
            <a:ext cx="403187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Monaco" pitchFamily="2" charset="0"/>
              </a:rPr>
              <a:t>1, 2, 1, 5, 4, 3, 3, 2, 1</a:t>
            </a:r>
            <a:endParaRPr lang="en-US" sz="2000" dirty="0">
              <a:effectLst/>
              <a:latin typeface="Monaco" pitchFamily="2" charset="0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0DAE3C8-D2F1-8D4F-80E3-756A93210347}"/>
              </a:ext>
            </a:extLst>
          </p:cNvPr>
          <p:cNvSpPr/>
          <p:nvPr/>
        </p:nvSpPr>
        <p:spPr>
          <a:xfrm>
            <a:off x="5580112" y="1373707"/>
            <a:ext cx="360040" cy="400110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68D6BD9-8678-D64A-931C-201247AACDBF}"/>
              </a:ext>
            </a:extLst>
          </p:cNvPr>
          <p:cNvSpPr/>
          <p:nvPr/>
        </p:nvSpPr>
        <p:spPr>
          <a:xfrm>
            <a:off x="7812360" y="1379552"/>
            <a:ext cx="360040" cy="400110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7FF2369-8D55-B042-9F35-EC26F8A3FFD8}"/>
              </a:ext>
            </a:extLst>
          </p:cNvPr>
          <p:cNvCxnSpPr/>
          <p:nvPr/>
        </p:nvCxnSpPr>
        <p:spPr>
          <a:xfrm flipH="1" flipV="1">
            <a:off x="6084168" y="411510"/>
            <a:ext cx="2448272" cy="86409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6E3AA3D-EC51-754A-88CF-19CEBDFF3D2E}"/>
              </a:ext>
            </a:extLst>
          </p:cNvPr>
          <p:cNvCxnSpPr>
            <a:cxnSpLocks/>
          </p:cNvCxnSpPr>
          <p:nvPr/>
        </p:nvCxnSpPr>
        <p:spPr>
          <a:xfrm>
            <a:off x="6012160" y="87474"/>
            <a:ext cx="72008" cy="47165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454677AA-AD7E-624A-B73C-46ECBEEAD62A}"/>
              </a:ext>
            </a:extLst>
          </p:cNvPr>
          <p:cNvSpPr/>
          <p:nvPr/>
        </p:nvSpPr>
        <p:spPr>
          <a:xfrm>
            <a:off x="4644007" y="2590641"/>
            <a:ext cx="403187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Monaco" pitchFamily="2" charset="0"/>
              </a:rPr>
              <a:t>1, 2, </a:t>
            </a:r>
            <a:r>
              <a:rPr lang="en-US" altLang="zh-Hans" sz="2000" dirty="0">
                <a:latin typeface="Monaco" pitchFamily="2" charset="0"/>
              </a:rPr>
              <a:t>2</a:t>
            </a:r>
            <a:r>
              <a:rPr lang="en-US" sz="2000" dirty="0">
                <a:latin typeface="Monaco" pitchFamily="2" charset="0"/>
              </a:rPr>
              <a:t>, 5, 4, 3, 3, </a:t>
            </a:r>
            <a:r>
              <a:rPr lang="en-US" altLang="zh-Hans" sz="2000" dirty="0">
                <a:latin typeface="Monaco" pitchFamily="2" charset="0"/>
              </a:rPr>
              <a:t>1</a:t>
            </a:r>
            <a:r>
              <a:rPr lang="en-US" sz="2000" dirty="0">
                <a:latin typeface="Monaco" pitchFamily="2" charset="0"/>
              </a:rPr>
              <a:t>, 1</a:t>
            </a:r>
            <a:endParaRPr lang="en-US" sz="2000" dirty="0">
              <a:effectLst/>
              <a:latin typeface="Monaco" pitchFamily="2" charset="0"/>
            </a:endParaRPr>
          </a:p>
        </p:txBody>
      </p:sp>
      <p:sp>
        <p:nvSpPr>
          <p:cNvPr id="12" name="Down Arrow 11">
            <a:extLst>
              <a:ext uri="{FF2B5EF4-FFF2-40B4-BE49-F238E27FC236}">
                <a16:creationId xmlns:a16="http://schemas.microsoft.com/office/drawing/2014/main" id="{F10126C6-3D77-784D-B97D-F75FDA38B425}"/>
              </a:ext>
            </a:extLst>
          </p:cNvPr>
          <p:cNvSpPr/>
          <p:nvPr/>
        </p:nvSpPr>
        <p:spPr>
          <a:xfrm>
            <a:off x="6588224" y="1995686"/>
            <a:ext cx="360040" cy="360040"/>
          </a:xfrm>
          <a:prstGeom prst="down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2F5D39A-6258-3140-86AB-B37BE60CD335}"/>
              </a:ext>
            </a:extLst>
          </p:cNvPr>
          <p:cNvSpPr/>
          <p:nvPr/>
        </p:nvSpPr>
        <p:spPr>
          <a:xfrm>
            <a:off x="4667916" y="3696011"/>
            <a:ext cx="403187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Monaco" pitchFamily="2" charset="0"/>
              </a:rPr>
              <a:t>1, 2, </a:t>
            </a:r>
            <a:r>
              <a:rPr lang="en-US" altLang="zh-Hans" sz="2000" dirty="0">
                <a:latin typeface="Monaco" pitchFamily="2" charset="0"/>
              </a:rPr>
              <a:t>2</a:t>
            </a:r>
            <a:r>
              <a:rPr lang="en-US" sz="2000" dirty="0">
                <a:latin typeface="Monaco" pitchFamily="2" charset="0"/>
              </a:rPr>
              <a:t>, 1, 1, 3, 3, 4, 5</a:t>
            </a:r>
          </a:p>
        </p:txBody>
      </p:sp>
      <p:sp>
        <p:nvSpPr>
          <p:cNvPr id="14" name="Left Brace 13">
            <a:extLst>
              <a:ext uri="{FF2B5EF4-FFF2-40B4-BE49-F238E27FC236}">
                <a16:creationId xmlns:a16="http://schemas.microsoft.com/office/drawing/2014/main" id="{F413146C-DA7C-3143-A1AF-D6A357425DE8}"/>
              </a:ext>
            </a:extLst>
          </p:cNvPr>
          <p:cNvSpPr/>
          <p:nvPr/>
        </p:nvSpPr>
        <p:spPr>
          <a:xfrm rot="16200000">
            <a:off x="7013186" y="2188868"/>
            <a:ext cx="648072" cy="2390435"/>
          </a:xfrm>
          <a:prstGeom prst="leftBrac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F784BDB-D958-CC4A-891A-2F0B8FE00BB3}"/>
              </a:ext>
            </a:extLst>
          </p:cNvPr>
          <p:cNvSpPr/>
          <p:nvPr/>
        </p:nvSpPr>
        <p:spPr>
          <a:xfrm>
            <a:off x="173134" y="864481"/>
            <a:ext cx="4473604" cy="31700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altLang="zh-Hans" sz="4000" b="0" cap="none" spc="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Make</a:t>
            </a:r>
            <a:r>
              <a:rPr lang="zh-Hans" altLang="en-US" sz="4000" b="0" cap="none" spc="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 </a:t>
            </a:r>
            <a:r>
              <a:rPr lang="en-US" altLang="zh-Hans" sz="4000" b="0" cap="none" spc="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its</a:t>
            </a:r>
            <a:r>
              <a:rPr lang="zh-Hans" altLang="en-US" sz="4000" b="0" cap="none" spc="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 </a:t>
            </a:r>
            <a:r>
              <a:rPr lang="en-US" altLang="zh-Hans" sz="4000" b="0" cap="none" spc="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right</a:t>
            </a:r>
            <a:r>
              <a:rPr lang="zh-Hans" altLang="en-US" sz="4000" b="0" cap="none" spc="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 </a:t>
            </a:r>
            <a:r>
              <a:rPr lang="en-US" altLang="zh-Hans" sz="4000" b="0" cap="none" spc="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side</a:t>
            </a:r>
            <a:r>
              <a:rPr lang="zh-Hans" altLang="en-US" sz="4000" b="0" cap="none" spc="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 </a:t>
            </a:r>
            <a:r>
              <a:rPr lang="en-US" altLang="zh-Hans" sz="4000" b="0" cap="none" spc="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smallest</a:t>
            </a:r>
            <a:r>
              <a:rPr lang="zh-Hans" altLang="en-US" sz="4000" b="0" cap="none" spc="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 </a:t>
            </a:r>
            <a:r>
              <a:rPr lang="en-US" altLang="zh-Hans" sz="4000" b="0" cap="none" spc="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now</a:t>
            </a:r>
            <a:r>
              <a:rPr lang="zh-Hans" altLang="en-US" sz="4000" b="0" cap="none" spc="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 </a:t>
            </a:r>
            <a:r>
              <a:rPr lang="en-US" altLang="zh-Hans" sz="4000" b="0" cap="none" spc="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that</a:t>
            </a:r>
            <a:r>
              <a:rPr lang="zh-Hans" altLang="en-US" sz="4000" b="0" cap="none" spc="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 </a:t>
            </a:r>
            <a:r>
              <a:rPr lang="en-US" altLang="zh-Hans" sz="4000" b="0" cap="none" spc="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current</a:t>
            </a:r>
            <a:r>
              <a:rPr lang="zh-Hans" altLang="en-US" sz="4000" b="0" cap="none" spc="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 </a:t>
            </a:r>
            <a:r>
              <a:rPr lang="en-US" altLang="zh-Hans" sz="4000" b="0" cap="none" spc="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digit</a:t>
            </a:r>
            <a:r>
              <a:rPr lang="zh-Hans" altLang="en-US" sz="4000" b="0" cap="none" spc="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 </a:t>
            </a:r>
            <a:r>
              <a:rPr lang="en-US" altLang="zh-Hans" sz="4000" b="0" cap="none" spc="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is</a:t>
            </a:r>
            <a:r>
              <a:rPr lang="zh-Hans" altLang="en-US" sz="4000" b="0" cap="none" spc="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 </a:t>
            </a:r>
            <a:r>
              <a:rPr lang="en-US" altLang="zh-Hans" sz="4000" b="0" cap="none" spc="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already</a:t>
            </a:r>
            <a:r>
              <a:rPr lang="zh-Hans" altLang="en-US" sz="4000" b="0" cap="none" spc="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 </a:t>
            </a:r>
            <a:r>
              <a:rPr lang="en-US" altLang="zh-Hans" sz="4000" b="0" cap="none" spc="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bigger</a:t>
            </a:r>
            <a:r>
              <a:rPr lang="zh-Hans" altLang="en-US" sz="4000" b="0" cap="none" spc="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 </a:t>
            </a:r>
            <a:r>
              <a:rPr lang="en-US" altLang="zh-Hans" sz="4000" b="0" cap="none" spc="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than</a:t>
            </a:r>
            <a:r>
              <a:rPr lang="zh-Hans" altLang="en-US" sz="4000" b="0" cap="none" spc="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 </a:t>
            </a:r>
            <a:r>
              <a:rPr lang="en-US" altLang="zh-Hans" sz="4000" b="0" cap="none" spc="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before</a:t>
            </a:r>
            <a:endParaRPr lang="en-US" sz="4000" b="0" cap="none" spc="0" dirty="0">
              <a:ln w="0"/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1757031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0DB4FD3-1896-0743-985A-37984DBC8A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2857" y="0"/>
            <a:ext cx="587828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329051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5C29569-7C2F-B74B-8379-F9505CA6DE42}"/>
              </a:ext>
            </a:extLst>
          </p:cNvPr>
          <p:cNvSpPr/>
          <p:nvPr/>
        </p:nvSpPr>
        <p:spPr>
          <a:xfrm>
            <a:off x="4644008" y="1373707"/>
            <a:ext cx="403187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Monaco" pitchFamily="2" charset="0"/>
              </a:rPr>
              <a:t>1, 2, 1, 5, 4, 3, 3, 2, 1</a:t>
            </a:r>
            <a:endParaRPr lang="en-US" sz="2000" dirty="0">
              <a:effectLst/>
              <a:latin typeface="Monaco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42D8E60-A2C9-AE4A-808F-7EF81FB8AC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140111" cy="514350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B0DAE3C8-D2F1-8D4F-80E3-756A93210347}"/>
              </a:ext>
            </a:extLst>
          </p:cNvPr>
          <p:cNvSpPr/>
          <p:nvPr/>
        </p:nvSpPr>
        <p:spPr>
          <a:xfrm>
            <a:off x="5580112" y="1373707"/>
            <a:ext cx="360040" cy="400110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68D6BD9-8678-D64A-931C-201247AACDBF}"/>
              </a:ext>
            </a:extLst>
          </p:cNvPr>
          <p:cNvSpPr/>
          <p:nvPr/>
        </p:nvSpPr>
        <p:spPr>
          <a:xfrm>
            <a:off x="7812360" y="1379552"/>
            <a:ext cx="360040" cy="400110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7FF2369-8D55-B042-9F35-EC26F8A3FFD8}"/>
              </a:ext>
            </a:extLst>
          </p:cNvPr>
          <p:cNvCxnSpPr/>
          <p:nvPr/>
        </p:nvCxnSpPr>
        <p:spPr>
          <a:xfrm flipH="1" flipV="1">
            <a:off x="6084168" y="411510"/>
            <a:ext cx="2448272" cy="86409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6E3AA3D-EC51-754A-88CF-19CEBDFF3D2E}"/>
              </a:ext>
            </a:extLst>
          </p:cNvPr>
          <p:cNvCxnSpPr>
            <a:cxnSpLocks/>
          </p:cNvCxnSpPr>
          <p:nvPr/>
        </p:nvCxnSpPr>
        <p:spPr>
          <a:xfrm>
            <a:off x="6012160" y="87474"/>
            <a:ext cx="72008" cy="47165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454677AA-AD7E-624A-B73C-46ECBEEAD62A}"/>
              </a:ext>
            </a:extLst>
          </p:cNvPr>
          <p:cNvSpPr/>
          <p:nvPr/>
        </p:nvSpPr>
        <p:spPr>
          <a:xfrm>
            <a:off x="4644007" y="2590641"/>
            <a:ext cx="403187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Monaco" pitchFamily="2" charset="0"/>
              </a:rPr>
              <a:t>1, 2, </a:t>
            </a:r>
            <a:r>
              <a:rPr lang="en-US" altLang="zh-Hans" sz="2000" dirty="0">
                <a:latin typeface="Monaco" pitchFamily="2" charset="0"/>
              </a:rPr>
              <a:t>2</a:t>
            </a:r>
            <a:r>
              <a:rPr lang="en-US" sz="2000" dirty="0">
                <a:latin typeface="Monaco" pitchFamily="2" charset="0"/>
              </a:rPr>
              <a:t>, 5, 4, 3, 3, </a:t>
            </a:r>
            <a:r>
              <a:rPr lang="en-US" altLang="zh-Hans" sz="2000" dirty="0">
                <a:latin typeface="Monaco" pitchFamily="2" charset="0"/>
              </a:rPr>
              <a:t>1</a:t>
            </a:r>
            <a:r>
              <a:rPr lang="en-US" sz="2000" dirty="0">
                <a:latin typeface="Monaco" pitchFamily="2" charset="0"/>
              </a:rPr>
              <a:t>, 1</a:t>
            </a:r>
            <a:endParaRPr lang="en-US" sz="2000" dirty="0">
              <a:effectLst/>
              <a:latin typeface="Monaco" pitchFamily="2" charset="0"/>
            </a:endParaRPr>
          </a:p>
        </p:txBody>
      </p:sp>
      <p:sp>
        <p:nvSpPr>
          <p:cNvPr id="12" name="Down Arrow 11">
            <a:extLst>
              <a:ext uri="{FF2B5EF4-FFF2-40B4-BE49-F238E27FC236}">
                <a16:creationId xmlns:a16="http://schemas.microsoft.com/office/drawing/2014/main" id="{F10126C6-3D77-784D-B97D-F75FDA38B425}"/>
              </a:ext>
            </a:extLst>
          </p:cNvPr>
          <p:cNvSpPr/>
          <p:nvPr/>
        </p:nvSpPr>
        <p:spPr>
          <a:xfrm>
            <a:off x="6588224" y="1995686"/>
            <a:ext cx="360040" cy="360040"/>
          </a:xfrm>
          <a:prstGeom prst="down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2F5D39A-6258-3140-86AB-B37BE60CD335}"/>
              </a:ext>
            </a:extLst>
          </p:cNvPr>
          <p:cNvSpPr/>
          <p:nvPr/>
        </p:nvSpPr>
        <p:spPr>
          <a:xfrm>
            <a:off x="4667916" y="3696011"/>
            <a:ext cx="403187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Monaco" pitchFamily="2" charset="0"/>
              </a:rPr>
              <a:t>1, 2, </a:t>
            </a:r>
            <a:r>
              <a:rPr lang="en-US" altLang="zh-Hans" sz="2000" dirty="0">
                <a:latin typeface="Monaco" pitchFamily="2" charset="0"/>
              </a:rPr>
              <a:t>2</a:t>
            </a:r>
            <a:r>
              <a:rPr lang="en-US" sz="2000" dirty="0">
                <a:latin typeface="Monaco" pitchFamily="2" charset="0"/>
              </a:rPr>
              <a:t>, 1, 1, 3, 3, 4, 5</a:t>
            </a:r>
          </a:p>
        </p:txBody>
      </p:sp>
      <p:sp>
        <p:nvSpPr>
          <p:cNvPr id="14" name="Left Brace 13">
            <a:extLst>
              <a:ext uri="{FF2B5EF4-FFF2-40B4-BE49-F238E27FC236}">
                <a16:creationId xmlns:a16="http://schemas.microsoft.com/office/drawing/2014/main" id="{F413146C-DA7C-3143-A1AF-D6A357425DE8}"/>
              </a:ext>
            </a:extLst>
          </p:cNvPr>
          <p:cNvSpPr/>
          <p:nvPr/>
        </p:nvSpPr>
        <p:spPr>
          <a:xfrm rot="16200000">
            <a:off x="7013186" y="2188868"/>
            <a:ext cx="648072" cy="2390435"/>
          </a:xfrm>
          <a:prstGeom prst="leftBrac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824366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D04142F-C493-C74E-BA99-682680455B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4300" y="774700"/>
            <a:ext cx="6375400" cy="359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674404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45A9207-AEA3-9743-97DD-488AF7AFE6F3}"/>
              </a:ext>
            </a:extLst>
          </p:cNvPr>
          <p:cNvSpPr/>
          <p:nvPr/>
        </p:nvSpPr>
        <p:spPr>
          <a:xfrm>
            <a:off x="683568" y="123478"/>
            <a:ext cx="5598368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Monaco" pitchFamily="2" charset="0"/>
              </a:rPr>
              <a:t>[1, 2, 2, 1, 1, 3, 3, 4, 5]</a:t>
            </a:r>
          </a:p>
          <a:p>
            <a:endParaRPr lang="en-US" sz="2000" dirty="0">
              <a:latin typeface="Monaco" pitchFamily="2" charset="0"/>
            </a:endParaRPr>
          </a:p>
          <a:p>
            <a:r>
              <a:rPr lang="en-US" sz="2000" dirty="0">
                <a:latin typeface="Monaco" pitchFamily="2" charset="0"/>
              </a:rPr>
              <a:t>[1, 2, 1, 5, 4, 3, 3, 2, 1]</a:t>
            </a:r>
          </a:p>
          <a:p>
            <a:endParaRPr lang="en-US" sz="2000" dirty="0">
              <a:latin typeface="Monaco" pitchFamily="2" charset="0"/>
            </a:endParaRPr>
          </a:p>
          <a:p>
            <a:endParaRPr lang="en-US" sz="2000" dirty="0">
              <a:latin typeface="Monaco" pitchFamily="2" charset="0"/>
            </a:endParaRPr>
          </a:p>
          <a:p>
            <a:endParaRPr lang="en-US" sz="2000" dirty="0">
              <a:latin typeface="Monaco" pitchFamily="2" charset="0"/>
            </a:endParaRPr>
          </a:p>
          <a:p>
            <a:r>
              <a:rPr lang="en-US" sz="2000" dirty="0">
                <a:latin typeface="Monaco" pitchFamily="2" charset="0"/>
              </a:rPr>
              <a:t>[1, 2, 3, 4, 5, 7, 6]</a:t>
            </a:r>
          </a:p>
          <a:p>
            <a:endParaRPr lang="en-US" sz="2000" dirty="0">
              <a:latin typeface="Monaco" pitchFamily="2" charset="0"/>
            </a:endParaRPr>
          </a:p>
          <a:p>
            <a:r>
              <a:rPr lang="en-US" sz="2000" dirty="0">
                <a:latin typeface="Monaco" pitchFamily="2" charset="0"/>
              </a:rPr>
              <a:t>[1, 2, 3, 4, 5, 6, 7]</a:t>
            </a:r>
          </a:p>
          <a:p>
            <a:endParaRPr lang="en-US" sz="2000" dirty="0">
              <a:latin typeface="Monaco" pitchFamily="2" charset="0"/>
            </a:endParaRPr>
          </a:p>
          <a:p>
            <a:endParaRPr lang="en-US" sz="2000" dirty="0">
              <a:latin typeface="Monaco" pitchFamily="2" charset="0"/>
            </a:endParaRPr>
          </a:p>
          <a:p>
            <a:endParaRPr lang="en-US" sz="2000" dirty="0">
              <a:latin typeface="Monaco" pitchFamily="2" charset="0"/>
            </a:endParaRPr>
          </a:p>
          <a:p>
            <a:r>
              <a:rPr lang="en-US" sz="2000" dirty="0">
                <a:latin typeface="Monaco" pitchFamily="2" charset="0"/>
              </a:rPr>
              <a:t>[1, 2, 3, 4, 5, 6, 7]</a:t>
            </a:r>
          </a:p>
          <a:p>
            <a:endParaRPr lang="en-US" sz="2000" dirty="0">
              <a:latin typeface="Monaco" pitchFamily="2" charset="0"/>
            </a:endParaRPr>
          </a:p>
          <a:p>
            <a:r>
              <a:rPr lang="en-US" sz="2000" dirty="0">
                <a:latin typeface="Monaco" pitchFamily="2" charset="0"/>
              </a:rPr>
              <a:t>[7, 6, 5, 4, 3, 2, 1]</a:t>
            </a:r>
            <a:endParaRPr lang="en-US" sz="2000" dirty="0">
              <a:effectLst/>
              <a:latin typeface="Monaco" pitchFamily="2" charset="0"/>
            </a:endParaRPr>
          </a:p>
        </p:txBody>
      </p:sp>
      <p:sp>
        <p:nvSpPr>
          <p:cNvPr id="3" name="Down Arrow 2">
            <a:extLst>
              <a:ext uri="{FF2B5EF4-FFF2-40B4-BE49-F238E27FC236}">
                <a16:creationId xmlns:a16="http://schemas.microsoft.com/office/drawing/2014/main" id="{9A49A808-641B-0746-A3CE-52B7391C01DF}"/>
              </a:ext>
            </a:extLst>
          </p:cNvPr>
          <p:cNvSpPr/>
          <p:nvPr/>
        </p:nvSpPr>
        <p:spPr>
          <a:xfrm>
            <a:off x="2483768" y="483518"/>
            <a:ext cx="360040" cy="360040"/>
          </a:xfrm>
          <a:prstGeom prst="down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own Arrow 3">
            <a:extLst>
              <a:ext uri="{FF2B5EF4-FFF2-40B4-BE49-F238E27FC236}">
                <a16:creationId xmlns:a16="http://schemas.microsoft.com/office/drawing/2014/main" id="{82572CAF-70EE-5C4C-B6BF-BF5CF374F7A7}"/>
              </a:ext>
            </a:extLst>
          </p:cNvPr>
          <p:cNvSpPr/>
          <p:nvPr/>
        </p:nvSpPr>
        <p:spPr>
          <a:xfrm>
            <a:off x="2411760" y="2297948"/>
            <a:ext cx="360040" cy="360040"/>
          </a:xfrm>
          <a:prstGeom prst="down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own Arrow 4">
            <a:extLst>
              <a:ext uri="{FF2B5EF4-FFF2-40B4-BE49-F238E27FC236}">
                <a16:creationId xmlns:a16="http://schemas.microsoft.com/office/drawing/2014/main" id="{88F4DF17-E2BE-D44C-BCF3-AAA67734F566}"/>
              </a:ext>
            </a:extLst>
          </p:cNvPr>
          <p:cNvSpPr/>
          <p:nvPr/>
        </p:nvSpPr>
        <p:spPr>
          <a:xfrm>
            <a:off x="2411760" y="4149086"/>
            <a:ext cx="360040" cy="360040"/>
          </a:xfrm>
          <a:prstGeom prst="down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Down Arrow 5">
            <a:extLst>
              <a:ext uri="{FF2B5EF4-FFF2-40B4-BE49-F238E27FC236}">
                <a16:creationId xmlns:a16="http://schemas.microsoft.com/office/drawing/2014/main" id="{A799E1F4-A270-A24B-9365-F98B90687D3E}"/>
              </a:ext>
            </a:extLst>
          </p:cNvPr>
          <p:cNvSpPr/>
          <p:nvPr/>
        </p:nvSpPr>
        <p:spPr>
          <a:xfrm>
            <a:off x="6281936" y="2693853"/>
            <a:ext cx="360040" cy="360040"/>
          </a:xfrm>
          <a:prstGeom prst="down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FD29B66-133F-8940-82FE-E34411654153}"/>
              </a:ext>
            </a:extLst>
          </p:cNvPr>
          <p:cNvSpPr/>
          <p:nvPr/>
        </p:nvSpPr>
        <p:spPr>
          <a:xfrm>
            <a:off x="4199453" y="2011657"/>
            <a:ext cx="4955203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Hans" sz="36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Previous</a:t>
            </a:r>
            <a:r>
              <a:rPr lang="zh-Hans" altLang="en-US" sz="36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 </a:t>
            </a:r>
            <a:r>
              <a:rPr lang="en-US" altLang="zh-Hans" sz="36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Permutation</a:t>
            </a:r>
            <a:endParaRPr lang="en-US" sz="36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16701638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DC502E6-A66A-8549-B1C6-C4C305CB6AD7}"/>
              </a:ext>
            </a:extLst>
          </p:cNvPr>
          <p:cNvSpPr/>
          <p:nvPr/>
        </p:nvSpPr>
        <p:spPr>
          <a:xfrm>
            <a:off x="0" y="267494"/>
            <a:ext cx="900100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F76CB"/>
                </a:solidFill>
                <a:latin typeface="Monaco" pitchFamily="2" charset="0"/>
              </a:rPr>
              <a:t>Start from its last element, traverse backward to find the first one with index </a:t>
            </a:r>
            <a:r>
              <a:rPr lang="en-US" dirty="0" err="1">
                <a:solidFill>
                  <a:srgbClr val="4F76CB"/>
                </a:solidFill>
                <a:latin typeface="Monaco" pitchFamily="2" charset="0"/>
              </a:rPr>
              <a:t>i</a:t>
            </a:r>
            <a:r>
              <a:rPr lang="en-US" dirty="0">
                <a:solidFill>
                  <a:srgbClr val="4F76CB"/>
                </a:solidFill>
                <a:latin typeface="Monaco" pitchFamily="2" charset="0"/>
              </a:rPr>
              <a:t> that satisfy </a:t>
            </a:r>
            <a:r>
              <a:rPr lang="en-US" u="sng" dirty="0" err="1">
                <a:solidFill>
                  <a:srgbClr val="4F76CB"/>
                </a:solidFill>
                <a:latin typeface="Monaco" pitchFamily="2" charset="0"/>
              </a:rPr>
              <a:t>num</a:t>
            </a:r>
            <a:r>
              <a:rPr lang="en-US" dirty="0">
                <a:solidFill>
                  <a:srgbClr val="4F76CB"/>
                </a:solidFill>
                <a:latin typeface="Monaco" pitchFamily="2" charset="0"/>
              </a:rPr>
              <a:t>[i</a:t>
            </a:r>
            <a:r>
              <a:rPr lang="en-US" dirty="0">
                <a:solidFill>
                  <a:srgbClr val="9293AF"/>
                </a:solidFill>
                <a:latin typeface="Monaco" pitchFamily="2" charset="0"/>
              </a:rPr>
              <a:t>-</a:t>
            </a:r>
            <a:r>
              <a:rPr lang="en-US" dirty="0">
                <a:solidFill>
                  <a:srgbClr val="4F76CB"/>
                </a:solidFill>
                <a:latin typeface="Monaco" pitchFamily="2" charset="0"/>
              </a:rPr>
              <a:t>1] &gt; </a:t>
            </a:r>
            <a:r>
              <a:rPr lang="en-US" u="sng" dirty="0" err="1">
                <a:solidFill>
                  <a:srgbClr val="4F76CB"/>
                </a:solidFill>
                <a:latin typeface="Monaco" pitchFamily="2" charset="0"/>
              </a:rPr>
              <a:t>num</a:t>
            </a:r>
            <a:r>
              <a:rPr lang="en-US" dirty="0">
                <a:solidFill>
                  <a:srgbClr val="4F76CB"/>
                </a:solidFill>
                <a:latin typeface="Monaco" pitchFamily="2" charset="0"/>
              </a:rPr>
              <a:t>[</a:t>
            </a:r>
            <a:r>
              <a:rPr lang="en-US" dirty="0" err="1">
                <a:solidFill>
                  <a:srgbClr val="4F76CB"/>
                </a:solidFill>
                <a:latin typeface="Monaco" pitchFamily="2" charset="0"/>
              </a:rPr>
              <a:t>i</a:t>
            </a:r>
            <a:r>
              <a:rPr lang="en-US" dirty="0">
                <a:solidFill>
                  <a:srgbClr val="4F76CB"/>
                </a:solidFill>
                <a:latin typeface="Monaco" pitchFamily="2" charset="0"/>
              </a:rPr>
              <a:t>].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F76CB"/>
                </a:solidFill>
                <a:latin typeface="Monaco" pitchFamily="2" charset="0"/>
              </a:rPr>
              <a:t>So, elements from </a:t>
            </a:r>
            <a:r>
              <a:rPr lang="en-US" u="sng" dirty="0" err="1">
                <a:solidFill>
                  <a:srgbClr val="4F76CB"/>
                </a:solidFill>
                <a:latin typeface="Monaco" pitchFamily="2" charset="0"/>
              </a:rPr>
              <a:t>num</a:t>
            </a:r>
            <a:r>
              <a:rPr lang="en-US" dirty="0">
                <a:solidFill>
                  <a:srgbClr val="4F76CB"/>
                </a:solidFill>
                <a:latin typeface="Monaco" pitchFamily="2" charset="0"/>
              </a:rPr>
              <a:t>[</a:t>
            </a:r>
            <a:r>
              <a:rPr lang="en-US" dirty="0" err="1">
                <a:solidFill>
                  <a:srgbClr val="4F76CB"/>
                </a:solidFill>
                <a:latin typeface="Monaco" pitchFamily="2" charset="0"/>
              </a:rPr>
              <a:t>i</a:t>
            </a:r>
            <a:r>
              <a:rPr lang="en-US" dirty="0">
                <a:solidFill>
                  <a:srgbClr val="4F76CB"/>
                </a:solidFill>
                <a:latin typeface="Monaco" pitchFamily="2" charset="0"/>
              </a:rPr>
              <a:t>] to </a:t>
            </a:r>
            <a:r>
              <a:rPr lang="en-US" u="sng" dirty="0" err="1">
                <a:solidFill>
                  <a:srgbClr val="4F76CB"/>
                </a:solidFill>
                <a:latin typeface="Monaco" pitchFamily="2" charset="0"/>
              </a:rPr>
              <a:t>num</a:t>
            </a:r>
            <a:r>
              <a:rPr lang="en-US" dirty="0">
                <a:solidFill>
                  <a:srgbClr val="4F76CB"/>
                </a:solidFill>
                <a:latin typeface="Monaco" pitchFamily="2" charset="0"/>
              </a:rPr>
              <a:t>[n</a:t>
            </a:r>
            <a:r>
              <a:rPr lang="en-US" dirty="0">
                <a:solidFill>
                  <a:srgbClr val="9293AF"/>
                </a:solidFill>
                <a:latin typeface="Monaco" pitchFamily="2" charset="0"/>
              </a:rPr>
              <a:t>-</a:t>
            </a:r>
            <a:r>
              <a:rPr lang="en-US" dirty="0">
                <a:solidFill>
                  <a:srgbClr val="4F76CB"/>
                </a:solidFill>
                <a:latin typeface="Monaco" pitchFamily="2" charset="0"/>
              </a:rPr>
              <a:t>1] is sorted.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F76CB"/>
                </a:solidFill>
                <a:latin typeface="Monaco" pitchFamily="2" charset="0"/>
              </a:rPr>
              <a:t>To find the next permutation, we have to swap some numbers at different positions, to minimize the decreased amount,</a:t>
            </a:r>
            <a:r>
              <a:rPr lang="zh-Hans" altLang="en-US" dirty="0">
                <a:solidFill>
                  <a:srgbClr val="4F76CB"/>
                </a:solidFill>
                <a:latin typeface="Monaco" pitchFamily="2" charset="0"/>
              </a:rPr>
              <a:t> </a:t>
            </a:r>
            <a:r>
              <a:rPr lang="en-US" altLang="zh-Hans" dirty="0">
                <a:solidFill>
                  <a:srgbClr val="4F76CB"/>
                </a:solidFill>
                <a:latin typeface="Monaco" pitchFamily="2" charset="0"/>
              </a:rPr>
              <a:t>w</a:t>
            </a:r>
            <a:r>
              <a:rPr lang="en-US" dirty="0">
                <a:solidFill>
                  <a:srgbClr val="4F76CB"/>
                </a:solidFill>
                <a:latin typeface="Monaco" pitchFamily="2" charset="0"/>
              </a:rPr>
              <a:t>e have to make the highest changed position as high as possible. Notice that index larger than or equal to </a:t>
            </a:r>
            <a:r>
              <a:rPr lang="en-US" dirty="0" err="1">
                <a:solidFill>
                  <a:srgbClr val="4F76CB"/>
                </a:solidFill>
                <a:latin typeface="Monaco" pitchFamily="2" charset="0"/>
              </a:rPr>
              <a:t>i</a:t>
            </a:r>
            <a:r>
              <a:rPr lang="en-US" dirty="0">
                <a:solidFill>
                  <a:srgbClr val="4F76CB"/>
                </a:solidFill>
                <a:latin typeface="Monaco" pitchFamily="2" charset="0"/>
              </a:rPr>
              <a:t> is not possible as </a:t>
            </a:r>
            <a:r>
              <a:rPr lang="en-US" u="sng" dirty="0" err="1">
                <a:solidFill>
                  <a:srgbClr val="4F76CB"/>
                </a:solidFill>
                <a:latin typeface="Monaco" pitchFamily="2" charset="0"/>
              </a:rPr>
              <a:t>num</a:t>
            </a:r>
            <a:r>
              <a:rPr lang="en-US" dirty="0">
                <a:solidFill>
                  <a:srgbClr val="4F76CB"/>
                </a:solidFill>
                <a:latin typeface="Monaco" pitchFamily="2" charset="0"/>
              </a:rPr>
              <a:t>[i,n</a:t>
            </a:r>
            <a:r>
              <a:rPr lang="en-US" dirty="0">
                <a:solidFill>
                  <a:srgbClr val="9293AF"/>
                </a:solidFill>
                <a:latin typeface="Monaco" pitchFamily="2" charset="0"/>
              </a:rPr>
              <a:t>-</a:t>
            </a:r>
            <a:r>
              <a:rPr lang="en-US" dirty="0">
                <a:solidFill>
                  <a:srgbClr val="4F76CB"/>
                </a:solidFill>
                <a:latin typeface="Monaco" pitchFamily="2" charset="0"/>
              </a:rPr>
              <a:t>1] is sorted.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F76CB"/>
                </a:solidFill>
                <a:latin typeface="Monaco" pitchFamily="2" charset="0"/>
              </a:rPr>
              <a:t>So, we want to decrease the number at index i</a:t>
            </a:r>
            <a:r>
              <a:rPr lang="en-US" dirty="0">
                <a:solidFill>
                  <a:srgbClr val="9293AF"/>
                </a:solidFill>
                <a:latin typeface="Monaco" pitchFamily="2" charset="0"/>
              </a:rPr>
              <a:t>-</a:t>
            </a:r>
            <a:r>
              <a:rPr lang="en-US" dirty="0">
                <a:solidFill>
                  <a:srgbClr val="4F76CB"/>
                </a:solidFill>
                <a:latin typeface="Monaco" pitchFamily="2" charset="0"/>
              </a:rPr>
              <a:t>1, clearly, swap it with the smallest number between </a:t>
            </a:r>
            <a:r>
              <a:rPr lang="en-US" u="sng" dirty="0" err="1">
                <a:solidFill>
                  <a:srgbClr val="4F76CB"/>
                </a:solidFill>
                <a:latin typeface="Monaco" pitchFamily="2" charset="0"/>
              </a:rPr>
              <a:t>num</a:t>
            </a:r>
            <a:r>
              <a:rPr lang="en-US" dirty="0">
                <a:solidFill>
                  <a:srgbClr val="4F76CB"/>
                </a:solidFill>
                <a:latin typeface="Monaco" pitchFamily="2" charset="0"/>
              </a:rPr>
              <a:t>[i,n</a:t>
            </a:r>
            <a:r>
              <a:rPr lang="en-US" dirty="0">
                <a:solidFill>
                  <a:srgbClr val="9293AF"/>
                </a:solidFill>
                <a:latin typeface="Monaco" pitchFamily="2" charset="0"/>
              </a:rPr>
              <a:t>-</a:t>
            </a:r>
            <a:r>
              <a:rPr lang="en-US" dirty="0">
                <a:solidFill>
                  <a:srgbClr val="4F76CB"/>
                </a:solidFill>
                <a:latin typeface="Monaco" pitchFamily="2" charset="0"/>
              </a:rPr>
              <a:t>1] that is smaller than </a:t>
            </a:r>
            <a:r>
              <a:rPr lang="en-US" u="sng" dirty="0" err="1">
                <a:solidFill>
                  <a:srgbClr val="4F76CB"/>
                </a:solidFill>
                <a:latin typeface="Monaco" pitchFamily="2" charset="0"/>
              </a:rPr>
              <a:t>num</a:t>
            </a:r>
            <a:r>
              <a:rPr lang="en-US" dirty="0">
                <a:solidFill>
                  <a:srgbClr val="4F76CB"/>
                </a:solidFill>
                <a:latin typeface="Monaco" pitchFamily="2" charset="0"/>
              </a:rPr>
              <a:t>[i</a:t>
            </a:r>
            <a:r>
              <a:rPr lang="en-US" dirty="0">
                <a:solidFill>
                  <a:srgbClr val="9293AF"/>
                </a:solidFill>
                <a:latin typeface="Monaco" pitchFamily="2" charset="0"/>
              </a:rPr>
              <a:t>-</a:t>
            </a:r>
            <a:r>
              <a:rPr lang="en-US" dirty="0">
                <a:solidFill>
                  <a:srgbClr val="4F76CB"/>
                </a:solidFill>
                <a:latin typeface="Monaco" pitchFamily="2" charset="0"/>
              </a:rPr>
              <a:t>1].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F76CB"/>
                </a:solidFill>
                <a:latin typeface="Monaco" pitchFamily="2" charset="0"/>
              </a:rPr>
              <a:t>For example, original number is 122543311, we want to swap the '2' at position 2 with '1' at position 7.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F76CB"/>
                </a:solidFill>
                <a:latin typeface="Monaco" pitchFamily="2" charset="0"/>
              </a:rPr>
              <a:t>The last step is to make the remaining higher position part as small as possible, we just have to reversely sort the </a:t>
            </a:r>
            <a:r>
              <a:rPr lang="en-US" u="sng" dirty="0" err="1">
                <a:solidFill>
                  <a:srgbClr val="4F76CB"/>
                </a:solidFill>
                <a:latin typeface="Monaco" pitchFamily="2" charset="0"/>
              </a:rPr>
              <a:t>num</a:t>
            </a:r>
            <a:r>
              <a:rPr lang="en-US" dirty="0">
                <a:solidFill>
                  <a:srgbClr val="4F76CB"/>
                </a:solidFill>
                <a:latin typeface="Monaco" pitchFamily="2" charset="0"/>
              </a:rPr>
              <a:t>[i,n</a:t>
            </a:r>
            <a:r>
              <a:rPr lang="en-US" dirty="0">
                <a:solidFill>
                  <a:srgbClr val="9293AF"/>
                </a:solidFill>
                <a:latin typeface="Monaco" pitchFamily="2" charset="0"/>
              </a:rPr>
              <a:t>-</a:t>
            </a:r>
            <a:r>
              <a:rPr lang="en-US" dirty="0">
                <a:solidFill>
                  <a:srgbClr val="4F76CB"/>
                </a:solidFill>
                <a:latin typeface="Monaco" pitchFamily="2" charset="0"/>
              </a:rPr>
              <a:t>1]</a:t>
            </a:r>
            <a:endParaRPr lang="en-US" dirty="0">
              <a:solidFill>
                <a:srgbClr val="4F76CB"/>
              </a:solidFill>
              <a:effectLst/>
              <a:latin typeface="Monac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0426473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C08D7E12-64C2-BE47-95A1-62D3155831B0}"/>
              </a:ext>
            </a:extLst>
          </p:cNvPr>
          <p:cNvSpPr/>
          <p:nvPr/>
        </p:nvSpPr>
        <p:spPr>
          <a:xfrm>
            <a:off x="4644006" y="1373707"/>
            <a:ext cx="403187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Monaco" pitchFamily="2" charset="0"/>
              </a:rPr>
              <a:t>1, 2, </a:t>
            </a:r>
            <a:r>
              <a:rPr lang="en-US" altLang="zh-Hans" sz="2000" dirty="0">
                <a:latin typeface="Monaco" pitchFamily="2" charset="0"/>
              </a:rPr>
              <a:t>2</a:t>
            </a:r>
            <a:r>
              <a:rPr lang="en-US" sz="2000" dirty="0">
                <a:latin typeface="Monaco" pitchFamily="2" charset="0"/>
              </a:rPr>
              <a:t>, 1, 1, 3, 3, 4, 5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FA5A208-BC74-EB48-9AC3-109E5E39A5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659"/>
            <a:ext cx="4313321" cy="51435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1C8CF17-71B4-004E-BB05-BF4B2EF546A8}"/>
              </a:ext>
            </a:extLst>
          </p:cNvPr>
          <p:cNvSpPr/>
          <p:nvPr/>
        </p:nvSpPr>
        <p:spPr>
          <a:xfrm>
            <a:off x="4644006" y="3796775"/>
            <a:ext cx="403187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Monaco" pitchFamily="2" charset="0"/>
              </a:rPr>
              <a:t>1, 2, 1, 5, 4, 3, 3, 2, 1</a:t>
            </a:r>
            <a:endParaRPr lang="en-US" sz="2000" dirty="0">
              <a:effectLst/>
              <a:latin typeface="Monaco" pitchFamily="2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30878B2-A010-F84C-81C8-10AD8AB0CC79}"/>
              </a:ext>
            </a:extLst>
          </p:cNvPr>
          <p:cNvSpPr/>
          <p:nvPr/>
        </p:nvSpPr>
        <p:spPr>
          <a:xfrm>
            <a:off x="5580112" y="1373707"/>
            <a:ext cx="360040" cy="400110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9F94F08-E26F-9347-9A69-6FE6F70AC7E8}"/>
              </a:ext>
            </a:extLst>
          </p:cNvPr>
          <p:cNvSpPr/>
          <p:nvPr/>
        </p:nvSpPr>
        <p:spPr>
          <a:xfrm>
            <a:off x="6479922" y="1373707"/>
            <a:ext cx="360040" cy="400110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D657DB3-EC61-5249-AD69-FB126684A143}"/>
              </a:ext>
            </a:extLst>
          </p:cNvPr>
          <p:cNvCxnSpPr>
            <a:cxnSpLocks/>
          </p:cNvCxnSpPr>
          <p:nvPr/>
        </p:nvCxnSpPr>
        <p:spPr>
          <a:xfrm flipV="1">
            <a:off x="6142004" y="567683"/>
            <a:ext cx="2390436" cy="7173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51D2B35-62E0-0148-9A33-165DD7A97C38}"/>
              </a:ext>
            </a:extLst>
          </p:cNvPr>
          <p:cNvCxnSpPr>
            <a:cxnSpLocks/>
          </p:cNvCxnSpPr>
          <p:nvPr/>
        </p:nvCxnSpPr>
        <p:spPr>
          <a:xfrm>
            <a:off x="6012160" y="87474"/>
            <a:ext cx="72008" cy="47165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Down Arrow 9">
            <a:extLst>
              <a:ext uri="{FF2B5EF4-FFF2-40B4-BE49-F238E27FC236}">
                <a16:creationId xmlns:a16="http://schemas.microsoft.com/office/drawing/2014/main" id="{47FCCEDB-2B12-1946-B5D3-475E3FC39614}"/>
              </a:ext>
            </a:extLst>
          </p:cNvPr>
          <p:cNvSpPr/>
          <p:nvPr/>
        </p:nvSpPr>
        <p:spPr>
          <a:xfrm>
            <a:off x="6588224" y="1995686"/>
            <a:ext cx="360040" cy="360040"/>
          </a:xfrm>
          <a:prstGeom prst="down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Left Brace 11">
            <a:extLst>
              <a:ext uri="{FF2B5EF4-FFF2-40B4-BE49-F238E27FC236}">
                <a16:creationId xmlns:a16="http://schemas.microsoft.com/office/drawing/2014/main" id="{92366229-C3FD-454B-AB73-994654707393}"/>
              </a:ext>
            </a:extLst>
          </p:cNvPr>
          <p:cNvSpPr/>
          <p:nvPr/>
        </p:nvSpPr>
        <p:spPr>
          <a:xfrm rot="16200000">
            <a:off x="7013186" y="2188868"/>
            <a:ext cx="648072" cy="2390435"/>
          </a:xfrm>
          <a:prstGeom prst="leftBrac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6F8254C-E04D-3B46-9A4F-23EDA0001F7B}"/>
              </a:ext>
            </a:extLst>
          </p:cNvPr>
          <p:cNvSpPr/>
          <p:nvPr/>
        </p:nvSpPr>
        <p:spPr>
          <a:xfrm>
            <a:off x="4644005" y="2585241"/>
            <a:ext cx="403187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Monaco" pitchFamily="2" charset="0"/>
              </a:rPr>
              <a:t>1, 2, </a:t>
            </a:r>
            <a:r>
              <a:rPr lang="en-US" altLang="zh-Hans" sz="2000" dirty="0">
                <a:latin typeface="Monaco" pitchFamily="2" charset="0"/>
              </a:rPr>
              <a:t>1</a:t>
            </a:r>
            <a:r>
              <a:rPr lang="en-US" sz="2000" dirty="0">
                <a:latin typeface="Monaco" pitchFamily="2" charset="0"/>
              </a:rPr>
              <a:t>, 1, </a:t>
            </a:r>
            <a:r>
              <a:rPr lang="en-US" altLang="zh-Hans" sz="2000" dirty="0">
                <a:latin typeface="Monaco" pitchFamily="2" charset="0"/>
              </a:rPr>
              <a:t>2</a:t>
            </a:r>
            <a:r>
              <a:rPr lang="en-US" sz="2000" dirty="0">
                <a:latin typeface="Monaco" pitchFamily="2" charset="0"/>
              </a:rPr>
              <a:t>, 3, 3, 4, 5</a:t>
            </a:r>
          </a:p>
        </p:txBody>
      </p:sp>
    </p:spTree>
    <p:extLst>
      <p:ext uri="{BB962C8B-B14F-4D97-AF65-F5344CB8AC3E}">
        <p14:creationId xmlns:p14="http://schemas.microsoft.com/office/powerpoint/2010/main" val="1744600024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刷痕banner矢量素材02.png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98239" y="577009"/>
            <a:ext cx="7120052" cy="2117890"/>
          </a:xfrm>
          <a:prstGeom prst="rect">
            <a:avLst/>
          </a:prstGeom>
        </p:spPr>
      </p:pic>
      <p:sp>
        <p:nvSpPr>
          <p:cNvPr id="4" name="TextBox 6"/>
          <p:cNvSpPr txBox="1"/>
          <p:nvPr/>
        </p:nvSpPr>
        <p:spPr>
          <a:xfrm>
            <a:off x="2304661" y="1212777"/>
            <a:ext cx="4716000" cy="846354"/>
          </a:xfrm>
          <a:prstGeom prst="rect">
            <a:avLst/>
          </a:prstGeom>
          <a:noFill/>
        </p:spPr>
        <p:txBody>
          <a:bodyPr wrap="square" lIns="0" rIns="0" rtlCol="0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/>
            <a:r>
              <a:rPr lang="en-US" altLang="zh-CN" sz="3600" b="1" spc="-150" dirty="0" err="1">
                <a:solidFill>
                  <a:schemeClr val="bg1"/>
                </a:solidFill>
                <a:latin typeface="+mj-ea"/>
                <a:ea typeface="+mj-ea"/>
              </a:rPr>
              <a:t>Xcode</a:t>
            </a:r>
            <a:r>
              <a:rPr lang="en-US" altLang="zh-CN" sz="3600" b="1" spc="-150" dirty="0">
                <a:solidFill>
                  <a:schemeClr val="bg1"/>
                </a:solidFill>
                <a:latin typeface="+mj-ea"/>
                <a:ea typeface="+mj-ea"/>
              </a:rPr>
              <a:t>  Career Service</a:t>
            </a:r>
            <a:endParaRPr lang="zh-CN" altLang="en-US" sz="3600" b="1" spc="-15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923928" y="3472650"/>
            <a:ext cx="4608512" cy="4177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Hans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有任何问题</a:t>
            </a: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，</a:t>
            </a:r>
            <a:r>
              <a:rPr lang="zh-Hans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请咨询</a:t>
            </a:r>
            <a:r>
              <a:rPr lang="zh-CN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zh-CN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  <a:hlinkClick r:id="rId5"/>
              </a:rPr>
              <a:t>xc0d3@outlook.com</a:t>
            </a:r>
            <a:r>
              <a:rPr lang="zh-CN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endParaRPr lang="en-US" sz="1600" b="1" dirty="0">
              <a:solidFill>
                <a:schemeClr val="tx1">
                  <a:lumMod val="50000"/>
                  <a:lumOff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8" name="Picture 2" descr="C:\Users\Administrator\Desktop\xcode订阅号二维码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4733" y="2859642"/>
            <a:ext cx="1872348" cy="1872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96239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73FBD8F-8DEF-B544-A0C1-22AF4D5527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5970" y="0"/>
            <a:ext cx="693206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0519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FAE60E8-2849-A846-AB3B-5C2DEA72EA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189" y="0"/>
            <a:ext cx="7882395" cy="5130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5650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4D0A577-5E80-1144-B35F-786EC75A5D74}"/>
              </a:ext>
            </a:extLst>
          </p:cNvPr>
          <p:cNvSpPr/>
          <p:nvPr/>
        </p:nvSpPr>
        <p:spPr>
          <a:xfrm>
            <a:off x="772418" y="627534"/>
            <a:ext cx="7635296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Stack Overflow</a:t>
            </a:r>
          </a:p>
          <a:p>
            <a:pPr algn="ctr"/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Recursive </a:t>
            </a:r>
            <a:r>
              <a:rPr lang="en-US" sz="5400" b="1" cap="none" spc="0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v.s</a:t>
            </a:r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. Iterative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EA09D07-E17E-5D4F-BB3E-AF6EDC7C3D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97" y="2571750"/>
            <a:ext cx="9144000" cy="2046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0939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7A0D9AC-92F7-2445-B604-F654D3B257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9411"/>
            <a:ext cx="9144000" cy="4364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6452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76A7AB9-55EA-9943-BECD-C2CF55F154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1950" y="304800"/>
            <a:ext cx="5880100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5121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8074FF8-4268-F049-AC81-A25DD839B3A5}"/>
              </a:ext>
            </a:extLst>
          </p:cNvPr>
          <p:cNvSpPr/>
          <p:nvPr/>
        </p:nvSpPr>
        <p:spPr>
          <a:xfrm>
            <a:off x="251520" y="0"/>
            <a:ext cx="8496944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N students {0, ..., N-1} participate in a marathon. - You are given A[N] and</a:t>
            </a:r>
            <a:r>
              <a:rPr lang="zh-Hans" altLang="en-US" sz="2400" dirty="0"/>
              <a:t> </a:t>
            </a:r>
            <a:r>
              <a:rPr lang="en-US" sz="2400" dirty="0"/>
              <a:t>A[</a:t>
            </a:r>
            <a:r>
              <a:rPr lang="en-US" sz="2400" dirty="0" err="1"/>
              <a:t>i</a:t>
            </a:r>
            <a:r>
              <a:rPr lang="en-US" sz="2400" dirty="0"/>
              <a:t>] = j means that student j finished just before</a:t>
            </a:r>
            <a:r>
              <a:rPr lang="zh-Hans" altLang="en-US" sz="2400" dirty="0"/>
              <a:t> </a:t>
            </a:r>
            <a:r>
              <a:rPr lang="en-US" sz="2400" dirty="0"/>
              <a:t>student </a:t>
            </a:r>
            <a:r>
              <a:rPr lang="en-US" sz="2400" dirty="0" err="1"/>
              <a:t>i</a:t>
            </a:r>
            <a:r>
              <a:rPr lang="en-US" altLang="zh-Hans" sz="2400" dirty="0"/>
              <a:t>.</a:t>
            </a:r>
          </a:p>
          <a:p>
            <a:endParaRPr lang="en-US" sz="2400" dirty="0"/>
          </a:p>
          <a:p>
            <a:r>
              <a:rPr lang="en-US" sz="2400" dirty="0"/>
              <a:t>A[k] = -1</a:t>
            </a:r>
            <a:r>
              <a:rPr lang="zh-Hans" altLang="en-US" sz="2400" dirty="0"/>
              <a:t> </a:t>
            </a:r>
            <a:r>
              <a:rPr lang="en-US" sz="2400" dirty="0"/>
              <a:t>means that k is the first student. - No tie. </a:t>
            </a:r>
          </a:p>
          <a:p>
            <a:r>
              <a:rPr lang="en-US" sz="2400" dirty="0"/>
              <a:t>List out the students in the</a:t>
            </a:r>
            <a:r>
              <a:rPr lang="zh-Hans" altLang="en-US" sz="2400" dirty="0"/>
              <a:t> </a:t>
            </a:r>
            <a:r>
              <a:rPr lang="en-US" sz="2400" dirty="0"/>
              <a:t>order in which they finished the marathon.</a:t>
            </a:r>
          </a:p>
          <a:p>
            <a:endParaRPr lang="en-US" sz="2400" dirty="0"/>
          </a:p>
          <a:p>
            <a:r>
              <a:rPr lang="en-US" sz="2000" dirty="0"/>
              <a:t>A[0] = -1</a:t>
            </a:r>
          </a:p>
          <a:p>
            <a:r>
              <a:rPr lang="en-US" sz="2000" dirty="0"/>
              <a:t>A[1] = 0 </a:t>
            </a:r>
          </a:p>
          <a:p>
            <a:r>
              <a:rPr lang="en-US" sz="2000" dirty="0"/>
              <a:t>A[2] = 1</a:t>
            </a:r>
          </a:p>
          <a:p>
            <a:endParaRPr lang="en-US" sz="2400" dirty="0"/>
          </a:p>
          <a:p>
            <a:r>
              <a:rPr lang="en-US" sz="2400" dirty="0"/>
              <a:t>i</a:t>
            </a:r>
            <a:r>
              <a:rPr lang="en-US" altLang="zh-Hans" sz="2400" dirty="0"/>
              <a:t>nput</a:t>
            </a:r>
            <a:r>
              <a:rPr lang="en-US" sz="2400" dirty="0"/>
              <a:t>: A [-1, 0, 1]</a:t>
            </a:r>
          </a:p>
          <a:p>
            <a:r>
              <a:rPr lang="en-US" altLang="zh-Hans" sz="2400" dirty="0"/>
              <a:t>output</a:t>
            </a:r>
            <a:r>
              <a:rPr lang="en-US" sz="2400" dirty="0"/>
              <a:t>: [0, 1, 2]</a:t>
            </a:r>
          </a:p>
        </p:txBody>
      </p:sp>
    </p:spTree>
    <p:extLst>
      <p:ext uri="{BB962C8B-B14F-4D97-AF65-F5344CB8AC3E}">
        <p14:creationId xmlns:p14="http://schemas.microsoft.com/office/powerpoint/2010/main" val="18593538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92B8167-F2F5-094E-B282-D2F7D5B816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303" y="0"/>
            <a:ext cx="7711394" cy="51435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C74D087-8585-9842-8DD0-9D691996C843}"/>
              </a:ext>
            </a:extLst>
          </p:cNvPr>
          <p:cNvSpPr/>
          <p:nvPr/>
        </p:nvSpPr>
        <p:spPr>
          <a:xfrm>
            <a:off x="2339752" y="2931790"/>
            <a:ext cx="5234125" cy="212365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Double Linked List</a:t>
            </a:r>
          </a:p>
          <a:p>
            <a:pPr algn="ctr"/>
            <a:r>
              <a:rPr lang="en-US" sz="44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+</a:t>
            </a:r>
          </a:p>
          <a:p>
            <a:pPr algn="ctr"/>
            <a:r>
              <a:rPr lang="en-US" sz="4400" b="1" dirty="0" err="1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TreeMap</a:t>
            </a:r>
            <a:endParaRPr lang="en-US" sz="4400" b="1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</a:endParaRPr>
          </a:p>
        </p:txBody>
      </p:sp>
    </p:spTree>
    <p:extLst>
      <p:ext uri="{BB962C8B-B14F-4D97-AF65-F5344CB8AC3E}">
        <p14:creationId xmlns:p14="http://schemas.microsoft.com/office/powerpoint/2010/main" val="16903311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92B8167-F2F5-094E-B282-D2F7D5B816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303" y="0"/>
            <a:ext cx="7711394" cy="51435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C74D087-8585-9842-8DD0-9D691996C843}"/>
              </a:ext>
            </a:extLst>
          </p:cNvPr>
          <p:cNvSpPr/>
          <p:nvPr/>
        </p:nvSpPr>
        <p:spPr>
          <a:xfrm>
            <a:off x="1712177" y="2931790"/>
            <a:ext cx="6489277" cy="212365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Double Linked List</a:t>
            </a:r>
          </a:p>
          <a:p>
            <a:pPr algn="ctr"/>
            <a:r>
              <a:rPr lang="en-US" altLang="zh-Hans" sz="44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Queue</a:t>
            </a:r>
          </a:p>
          <a:p>
            <a:pPr algn="ctr"/>
            <a:r>
              <a:rPr lang="en-US" altLang="zh-Hans" sz="44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FIFO</a:t>
            </a:r>
            <a:r>
              <a:rPr lang="zh-Hans" altLang="en-US" sz="44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 </a:t>
            </a:r>
            <a:r>
              <a:rPr lang="en-US" altLang="zh-Hans" sz="44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–</a:t>
            </a:r>
            <a:r>
              <a:rPr lang="zh-Hans" altLang="en-US" sz="44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 </a:t>
            </a:r>
            <a:r>
              <a:rPr lang="en-US" altLang="zh-Hans" sz="44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First</a:t>
            </a:r>
            <a:r>
              <a:rPr lang="zh-Hans" altLang="en-US" sz="44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 </a:t>
            </a:r>
            <a:r>
              <a:rPr lang="en-US" altLang="zh-Hans" sz="44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In</a:t>
            </a:r>
            <a:r>
              <a:rPr lang="zh-Hans" altLang="en-US" sz="44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 </a:t>
            </a:r>
            <a:r>
              <a:rPr lang="en-US" altLang="zh-Hans" sz="44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First</a:t>
            </a:r>
            <a:r>
              <a:rPr lang="zh-Hans" altLang="en-US" sz="44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 </a:t>
            </a:r>
            <a:r>
              <a:rPr lang="en-US" altLang="zh-Hans" sz="44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Out</a:t>
            </a:r>
            <a:endParaRPr lang="en-US" sz="4400" b="1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</a:endParaRPr>
          </a:p>
        </p:txBody>
      </p:sp>
    </p:spTree>
    <p:extLst>
      <p:ext uri="{BB962C8B-B14F-4D97-AF65-F5344CB8AC3E}">
        <p14:creationId xmlns:p14="http://schemas.microsoft.com/office/powerpoint/2010/main" val="31333657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B1CABA4-A11C-D74F-B037-EDFF44F9CE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4766"/>
            <a:ext cx="9144000" cy="4173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7715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B06F4D2-11CC-6545-AB43-2285CEE19C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95486"/>
            <a:ext cx="2832100" cy="20701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4CCE25E-B899-1745-AF1B-FF4DD0BCAC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2427734"/>
            <a:ext cx="3784600" cy="23241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9ADBA83-3E39-F94E-A580-ADC4D8A21391}"/>
              </a:ext>
            </a:extLst>
          </p:cNvPr>
          <p:cNvSpPr/>
          <p:nvPr/>
        </p:nvSpPr>
        <p:spPr>
          <a:xfrm>
            <a:off x="4860032" y="219005"/>
            <a:ext cx="3416320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3600" b="1" cap="none" spc="0" dirty="0">
                <a:ln/>
                <a:solidFill>
                  <a:schemeClr val="accent3"/>
                </a:solidFill>
                <a:effectLst/>
              </a:rPr>
              <a:t>Dummy</a:t>
            </a:r>
            <a:r>
              <a:rPr lang="zh-Hans" altLang="en-US" sz="3600" b="1" cap="none" spc="0" dirty="0">
                <a:ln/>
                <a:solidFill>
                  <a:schemeClr val="accent3"/>
                </a:solidFill>
                <a:effectLst/>
              </a:rPr>
              <a:t> </a:t>
            </a:r>
            <a:r>
              <a:rPr lang="en-US" altLang="zh-Hans" sz="3600" b="1" cap="none" spc="0" dirty="0">
                <a:ln/>
                <a:solidFill>
                  <a:schemeClr val="accent3"/>
                </a:solidFill>
                <a:effectLst/>
              </a:rPr>
              <a:t>Nodes</a:t>
            </a:r>
            <a:endParaRPr lang="en-US" sz="3600" b="1" cap="none" spc="0" dirty="0">
              <a:ln/>
              <a:solidFill>
                <a:schemeClr val="accent3"/>
              </a:solidFill>
              <a:effectLst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B62C1BC-2C05-EB4A-B3D0-D0EF5194B33F}"/>
              </a:ext>
            </a:extLst>
          </p:cNvPr>
          <p:cNvSpPr/>
          <p:nvPr/>
        </p:nvSpPr>
        <p:spPr>
          <a:xfrm>
            <a:off x="5652120" y="1491630"/>
            <a:ext cx="2016224" cy="57606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head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1993364-A53A-DC43-84C9-56BAA9224D9B}"/>
              </a:ext>
            </a:extLst>
          </p:cNvPr>
          <p:cNvSpPr/>
          <p:nvPr/>
        </p:nvSpPr>
        <p:spPr>
          <a:xfrm>
            <a:off x="5652120" y="3939902"/>
            <a:ext cx="2016224" cy="57606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tail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AEB6666-EF07-F14B-9A2F-2344F32D43D8}"/>
              </a:ext>
            </a:extLst>
          </p:cNvPr>
          <p:cNvCxnSpPr/>
          <p:nvPr/>
        </p:nvCxnSpPr>
        <p:spPr>
          <a:xfrm flipV="1">
            <a:off x="6228184" y="2067694"/>
            <a:ext cx="0" cy="18722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9C13CD5-A0E1-DC40-AE88-53128CAF85DC}"/>
              </a:ext>
            </a:extLst>
          </p:cNvPr>
          <p:cNvCxnSpPr/>
          <p:nvPr/>
        </p:nvCxnSpPr>
        <p:spPr>
          <a:xfrm>
            <a:off x="7092280" y="2067694"/>
            <a:ext cx="0" cy="187220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DD1A180-3883-7C4B-9778-2773C60478A1}"/>
              </a:ext>
            </a:extLst>
          </p:cNvPr>
          <p:cNvSpPr txBox="1"/>
          <p:nvPr/>
        </p:nvSpPr>
        <p:spPr>
          <a:xfrm>
            <a:off x="5404042" y="2868239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prev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A265FF3-E0BE-BF44-BE65-9E65D07207A4}"/>
              </a:ext>
            </a:extLst>
          </p:cNvPr>
          <p:cNvSpPr txBox="1"/>
          <p:nvPr/>
        </p:nvSpPr>
        <p:spPr>
          <a:xfrm>
            <a:off x="7092280" y="2875388"/>
            <a:ext cx="7665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10349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910904C6-17B9-F84B-80FF-A5FD25900D1B}"/>
              </a:ext>
            </a:extLst>
          </p:cNvPr>
          <p:cNvSpPr/>
          <p:nvPr/>
        </p:nvSpPr>
        <p:spPr>
          <a:xfrm>
            <a:off x="6344953" y="2499742"/>
            <a:ext cx="2016224" cy="57606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sz="3600" dirty="0"/>
              <a:t>last</a:t>
            </a:r>
            <a:endParaRPr lang="en-US" sz="3600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C1FAB5D-0CEF-454A-8210-18257CF53F0B}"/>
              </a:ext>
            </a:extLst>
          </p:cNvPr>
          <p:cNvSpPr/>
          <p:nvPr/>
        </p:nvSpPr>
        <p:spPr>
          <a:xfrm>
            <a:off x="6344953" y="3939902"/>
            <a:ext cx="2016224" cy="57606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tail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4606585-0C70-9648-A311-28838B7EC137}"/>
              </a:ext>
            </a:extLst>
          </p:cNvPr>
          <p:cNvCxnSpPr>
            <a:cxnSpLocks/>
          </p:cNvCxnSpPr>
          <p:nvPr/>
        </p:nvCxnSpPr>
        <p:spPr>
          <a:xfrm flipV="1">
            <a:off x="6921017" y="3075806"/>
            <a:ext cx="0" cy="86409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2442706-4C47-6A48-95A3-75E7E83FEDA3}"/>
              </a:ext>
            </a:extLst>
          </p:cNvPr>
          <p:cNvCxnSpPr>
            <a:cxnSpLocks/>
          </p:cNvCxnSpPr>
          <p:nvPr/>
        </p:nvCxnSpPr>
        <p:spPr>
          <a:xfrm>
            <a:off x="7785113" y="3106221"/>
            <a:ext cx="0" cy="8336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8784FAB9-DCEB-5A45-AD49-25D39EEE42D1}"/>
              </a:ext>
            </a:extLst>
          </p:cNvPr>
          <p:cNvSpPr/>
          <p:nvPr/>
        </p:nvSpPr>
        <p:spPr>
          <a:xfrm>
            <a:off x="3112964" y="3142086"/>
            <a:ext cx="2016224" cy="57606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node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E64F8C9-FDC5-AD4C-A3BE-DF3F0AC96A86}"/>
              </a:ext>
            </a:extLst>
          </p:cNvPr>
          <p:cNvCxnSpPr>
            <a:cxnSpLocks/>
          </p:cNvCxnSpPr>
          <p:nvPr/>
        </p:nvCxnSpPr>
        <p:spPr>
          <a:xfrm flipV="1">
            <a:off x="6921017" y="1633297"/>
            <a:ext cx="0" cy="86409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C2BC0EF-DF63-D945-96A9-314888EBE085}"/>
              </a:ext>
            </a:extLst>
          </p:cNvPr>
          <p:cNvCxnSpPr>
            <a:cxnSpLocks/>
          </p:cNvCxnSpPr>
          <p:nvPr/>
        </p:nvCxnSpPr>
        <p:spPr>
          <a:xfrm>
            <a:off x="7785113" y="1663712"/>
            <a:ext cx="0" cy="8336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4" name="Right Arrow 13">
            <a:extLst>
              <a:ext uri="{FF2B5EF4-FFF2-40B4-BE49-F238E27FC236}">
                <a16:creationId xmlns:a16="http://schemas.microsoft.com/office/drawing/2014/main" id="{BB14D8A7-9AE7-4845-B6C0-4A5DC32B4E69}"/>
              </a:ext>
            </a:extLst>
          </p:cNvPr>
          <p:cNvSpPr/>
          <p:nvPr/>
        </p:nvSpPr>
        <p:spPr>
          <a:xfrm>
            <a:off x="5417220" y="3142086"/>
            <a:ext cx="864095" cy="576064"/>
          </a:xfrm>
          <a:prstGeom prst="right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2209AED-ADDA-754E-ACF2-C5702B2B85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0"/>
            <a:ext cx="3467100" cy="307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054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C1B47E2-B2E7-0840-9400-5DACB62C4D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668" y="204017"/>
            <a:ext cx="3441700" cy="3060700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910904C6-17B9-F84B-80FF-A5FD25900D1B}"/>
              </a:ext>
            </a:extLst>
          </p:cNvPr>
          <p:cNvSpPr/>
          <p:nvPr/>
        </p:nvSpPr>
        <p:spPr>
          <a:xfrm>
            <a:off x="6281315" y="1131590"/>
            <a:ext cx="2016224" cy="57606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sz="3600" dirty="0"/>
              <a:t>last</a:t>
            </a:r>
            <a:endParaRPr lang="en-US" sz="3600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C1FAB5D-0CEF-454A-8210-18257CF53F0B}"/>
              </a:ext>
            </a:extLst>
          </p:cNvPr>
          <p:cNvSpPr/>
          <p:nvPr/>
        </p:nvSpPr>
        <p:spPr>
          <a:xfrm>
            <a:off x="6344953" y="3939902"/>
            <a:ext cx="2016224" cy="57606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tail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4606585-0C70-9648-A311-28838B7EC137}"/>
              </a:ext>
            </a:extLst>
          </p:cNvPr>
          <p:cNvCxnSpPr>
            <a:cxnSpLocks/>
          </p:cNvCxnSpPr>
          <p:nvPr/>
        </p:nvCxnSpPr>
        <p:spPr>
          <a:xfrm flipH="1" flipV="1">
            <a:off x="6918720" y="1734367"/>
            <a:ext cx="2297" cy="220553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2442706-4C47-6A48-95A3-75E7E83FEDA3}"/>
              </a:ext>
            </a:extLst>
          </p:cNvPr>
          <p:cNvCxnSpPr>
            <a:cxnSpLocks/>
          </p:cNvCxnSpPr>
          <p:nvPr/>
        </p:nvCxnSpPr>
        <p:spPr>
          <a:xfrm>
            <a:off x="7776055" y="1734367"/>
            <a:ext cx="9058" cy="220553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8784FAB9-DCEB-5A45-AD49-25D39EEE42D1}"/>
              </a:ext>
            </a:extLst>
          </p:cNvPr>
          <p:cNvSpPr/>
          <p:nvPr/>
        </p:nvSpPr>
        <p:spPr>
          <a:xfrm>
            <a:off x="3291179" y="2677950"/>
            <a:ext cx="2016224" cy="57606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node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E64F8C9-FDC5-AD4C-A3BE-DF3F0AC96A86}"/>
              </a:ext>
            </a:extLst>
          </p:cNvPr>
          <p:cNvCxnSpPr>
            <a:cxnSpLocks/>
          </p:cNvCxnSpPr>
          <p:nvPr/>
        </p:nvCxnSpPr>
        <p:spPr>
          <a:xfrm flipV="1">
            <a:off x="6918720" y="267494"/>
            <a:ext cx="0" cy="86409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C2BC0EF-DF63-D945-96A9-314888EBE085}"/>
              </a:ext>
            </a:extLst>
          </p:cNvPr>
          <p:cNvCxnSpPr>
            <a:cxnSpLocks/>
          </p:cNvCxnSpPr>
          <p:nvPr/>
        </p:nvCxnSpPr>
        <p:spPr>
          <a:xfrm>
            <a:off x="7776055" y="297909"/>
            <a:ext cx="0" cy="8336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4" name="Right Arrow 13">
            <a:extLst>
              <a:ext uri="{FF2B5EF4-FFF2-40B4-BE49-F238E27FC236}">
                <a16:creationId xmlns:a16="http://schemas.microsoft.com/office/drawing/2014/main" id="{BB14D8A7-9AE7-4845-B6C0-4A5DC32B4E69}"/>
              </a:ext>
            </a:extLst>
          </p:cNvPr>
          <p:cNvSpPr/>
          <p:nvPr/>
        </p:nvSpPr>
        <p:spPr>
          <a:xfrm>
            <a:off x="5487915" y="2635404"/>
            <a:ext cx="864095" cy="576064"/>
          </a:xfrm>
          <a:prstGeom prst="right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CB6547C-299E-4748-93DD-4D0DE1C0E325}"/>
              </a:ext>
            </a:extLst>
          </p:cNvPr>
          <p:cNvCxnSpPr>
            <a:cxnSpLocks/>
          </p:cNvCxnSpPr>
          <p:nvPr/>
        </p:nvCxnSpPr>
        <p:spPr>
          <a:xfrm flipV="1">
            <a:off x="4911851" y="1665982"/>
            <a:ext cx="1369464" cy="10119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29F91C9-7EF7-3B4D-B370-B98336A66E24}"/>
              </a:ext>
            </a:extLst>
          </p:cNvPr>
          <p:cNvCxnSpPr>
            <a:cxnSpLocks/>
          </p:cNvCxnSpPr>
          <p:nvPr/>
        </p:nvCxnSpPr>
        <p:spPr>
          <a:xfrm>
            <a:off x="4932040" y="3292523"/>
            <a:ext cx="1419970" cy="79139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98210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CA6A5FB-2163-2443-A0BE-1616D806B9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095" y="129282"/>
            <a:ext cx="3568700" cy="3073400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910904C6-17B9-F84B-80FF-A5FD25900D1B}"/>
              </a:ext>
            </a:extLst>
          </p:cNvPr>
          <p:cNvSpPr/>
          <p:nvPr/>
        </p:nvSpPr>
        <p:spPr>
          <a:xfrm>
            <a:off x="6281315" y="1131590"/>
            <a:ext cx="2016224" cy="57606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sz="3600" dirty="0"/>
              <a:t>last</a:t>
            </a:r>
            <a:endParaRPr lang="en-US" sz="3600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C1FAB5D-0CEF-454A-8210-18257CF53F0B}"/>
              </a:ext>
            </a:extLst>
          </p:cNvPr>
          <p:cNvSpPr/>
          <p:nvPr/>
        </p:nvSpPr>
        <p:spPr>
          <a:xfrm>
            <a:off x="6344953" y="3939902"/>
            <a:ext cx="2016224" cy="57606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tail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4606585-0C70-9648-A311-28838B7EC137}"/>
              </a:ext>
            </a:extLst>
          </p:cNvPr>
          <p:cNvCxnSpPr>
            <a:cxnSpLocks/>
          </p:cNvCxnSpPr>
          <p:nvPr/>
        </p:nvCxnSpPr>
        <p:spPr>
          <a:xfrm flipH="1" flipV="1">
            <a:off x="5307403" y="3075806"/>
            <a:ext cx="1494740" cy="86409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2442706-4C47-6A48-95A3-75E7E83FEDA3}"/>
              </a:ext>
            </a:extLst>
          </p:cNvPr>
          <p:cNvCxnSpPr>
            <a:cxnSpLocks/>
          </p:cNvCxnSpPr>
          <p:nvPr/>
        </p:nvCxnSpPr>
        <p:spPr>
          <a:xfrm>
            <a:off x="7776055" y="1734367"/>
            <a:ext cx="9058" cy="220553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8784FAB9-DCEB-5A45-AD49-25D39EEE42D1}"/>
              </a:ext>
            </a:extLst>
          </p:cNvPr>
          <p:cNvSpPr/>
          <p:nvPr/>
        </p:nvSpPr>
        <p:spPr>
          <a:xfrm>
            <a:off x="3291179" y="2677950"/>
            <a:ext cx="2016224" cy="57606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node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E64F8C9-FDC5-AD4C-A3BE-DF3F0AC96A86}"/>
              </a:ext>
            </a:extLst>
          </p:cNvPr>
          <p:cNvCxnSpPr>
            <a:cxnSpLocks/>
          </p:cNvCxnSpPr>
          <p:nvPr/>
        </p:nvCxnSpPr>
        <p:spPr>
          <a:xfrm flipV="1">
            <a:off x="6918720" y="267494"/>
            <a:ext cx="0" cy="86409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C2BC0EF-DF63-D945-96A9-314888EBE085}"/>
              </a:ext>
            </a:extLst>
          </p:cNvPr>
          <p:cNvCxnSpPr>
            <a:cxnSpLocks/>
          </p:cNvCxnSpPr>
          <p:nvPr/>
        </p:nvCxnSpPr>
        <p:spPr>
          <a:xfrm>
            <a:off x="7776055" y="297909"/>
            <a:ext cx="0" cy="8336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CB6547C-299E-4748-93DD-4D0DE1C0E325}"/>
              </a:ext>
            </a:extLst>
          </p:cNvPr>
          <p:cNvCxnSpPr>
            <a:cxnSpLocks/>
          </p:cNvCxnSpPr>
          <p:nvPr/>
        </p:nvCxnSpPr>
        <p:spPr>
          <a:xfrm flipV="1">
            <a:off x="4911851" y="1665982"/>
            <a:ext cx="1369464" cy="10119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29F91C9-7EF7-3B4D-B370-B98336A66E24}"/>
              </a:ext>
            </a:extLst>
          </p:cNvPr>
          <p:cNvCxnSpPr>
            <a:cxnSpLocks/>
          </p:cNvCxnSpPr>
          <p:nvPr/>
        </p:nvCxnSpPr>
        <p:spPr>
          <a:xfrm>
            <a:off x="4932040" y="3292523"/>
            <a:ext cx="1419970" cy="79139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62116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194FEAB-083B-F341-BC89-50A0620BDA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339" y="104006"/>
            <a:ext cx="3454400" cy="2971800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910904C6-17B9-F84B-80FF-A5FD25900D1B}"/>
              </a:ext>
            </a:extLst>
          </p:cNvPr>
          <p:cNvSpPr/>
          <p:nvPr/>
        </p:nvSpPr>
        <p:spPr>
          <a:xfrm>
            <a:off x="6281315" y="1131590"/>
            <a:ext cx="2016224" cy="57606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sz="3600" dirty="0"/>
              <a:t>last</a:t>
            </a:r>
            <a:endParaRPr lang="en-US" sz="3600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C1FAB5D-0CEF-454A-8210-18257CF53F0B}"/>
              </a:ext>
            </a:extLst>
          </p:cNvPr>
          <p:cNvSpPr/>
          <p:nvPr/>
        </p:nvSpPr>
        <p:spPr>
          <a:xfrm>
            <a:off x="6344953" y="3939902"/>
            <a:ext cx="2016224" cy="57606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tail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4606585-0C70-9648-A311-28838B7EC137}"/>
              </a:ext>
            </a:extLst>
          </p:cNvPr>
          <p:cNvCxnSpPr>
            <a:cxnSpLocks/>
          </p:cNvCxnSpPr>
          <p:nvPr/>
        </p:nvCxnSpPr>
        <p:spPr>
          <a:xfrm flipH="1" flipV="1">
            <a:off x="5307403" y="3075806"/>
            <a:ext cx="1494740" cy="86409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2442706-4C47-6A48-95A3-75E7E83FEDA3}"/>
              </a:ext>
            </a:extLst>
          </p:cNvPr>
          <p:cNvCxnSpPr>
            <a:cxnSpLocks/>
          </p:cNvCxnSpPr>
          <p:nvPr/>
        </p:nvCxnSpPr>
        <p:spPr>
          <a:xfrm flipH="1">
            <a:off x="5316653" y="1744484"/>
            <a:ext cx="1343579" cy="104329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8784FAB9-DCEB-5A45-AD49-25D39EEE42D1}"/>
              </a:ext>
            </a:extLst>
          </p:cNvPr>
          <p:cNvSpPr/>
          <p:nvPr/>
        </p:nvSpPr>
        <p:spPr>
          <a:xfrm>
            <a:off x="3291179" y="2677950"/>
            <a:ext cx="2016224" cy="57606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node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E64F8C9-FDC5-AD4C-A3BE-DF3F0AC96A86}"/>
              </a:ext>
            </a:extLst>
          </p:cNvPr>
          <p:cNvCxnSpPr>
            <a:cxnSpLocks/>
          </p:cNvCxnSpPr>
          <p:nvPr/>
        </p:nvCxnSpPr>
        <p:spPr>
          <a:xfrm flipV="1">
            <a:off x="6918720" y="267494"/>
            <a:ext cx="0" cy="86409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C2BC0EF-DF63-D945-96A9-314888EBE085}"/>
              </a:ext>
            </a:extLst>
          </p:cNvPr>
          <p:cNvCxnSpPr>
            <a:cxnSpLocks/>
          </p:cNvCxnSpPr>
          <p:nvPr/>
        </p:nvCxnSpPr>
        <p:spPr>
          <a:xfrm>
            <a:off x="7776055" y="297909"/>
            <a:ext cx="0" cy="8336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CB6547C-299E-4748-93DD-4D0DE1C0E325}"/>
              </a:ext>
            </a:extLst>
          </p:cNvPr>
          <p:cNvCxnSpPr>
            <a:cxnSpLocks/>
          </p:cNvCxnSpPr>
          <p:nvPr/>
        </p:nvCxnSpPr>
        <p:spPr>
          <a:xfrm flipV="1">
            <a:off x="4911851" y="1665982"/>
            <a:ext cx="1369464" cy="10119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29F91C9-7EF7-3B4D-B370-B98336A66E24}"/>
              </a:ext>
            </a:extLst>
          </p:cNvPr>
          <p:cNvCxnSpPr>
            <a:cxnSpLocks/>
          </p:cNvCxnSpPr>
          <p:nvPr/>
        </p:nvCxnSpPr>
        <p:spPr>
          <a:xfrm>
            <a:off x="4932040" y="3292523"/>
            <a:ext cx="1419970" cy="79139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51010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57BA37A-6AD0-624A-8B74-86D9ABB9FC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442" y="3605472"/>
            <a:ext cx="3454400" cy="977900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910904C6-17B9-F84B-80FF-A5FD25900D1B}"/>
              </a:ext>
            </a:extLst>
          </p:cNvPr>
          <p:cNvSpPr/>
          <p:nvPr/>
        </p:nvSpPr>
        <p:spPr>
          <a:xfrm>
            <a:off x="6281315" y="1131590"/>
            <a:ext cx="2016224" cy="57606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C1FAB5D-0CEF-454A-8210-18257CF53F0B}"/>
              </a:ext>
            </a:extLst>
          </p:cNvPr>
          <p:cNvSpPr/>
          <p:nvPr/>
        </p:nvSpPr>
        <p:spPr>
          <a:xfrm>
            <a:off x="6344953" y="3939902"/>
            <a:ext cx="2016224" cy="57606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tail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4606585-0C70-9648-A311-28838B7EC137}"/>
              </a:ext>
            </a:extLst>
          </p:cNvPr>
          <p:cNvCxnSpPr>
            <a:cxnSpLocks/>
          </p:cNvCxnSpPr>
          <p:nvPr/>
        </p:nvCxnSpPr>
        <p:spPr>
          <a:xfrm flipV="1">
            <a:off x="6918720" y="3116052"/>
            <a:ext cx="0" cy="82385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2442706-4C47-6A48-95A3-75E7E83FEDA3}"/>
              </a:ext>
            </a:extLst>
          </p:cNvPr>
          <p:cNvCxnSpPr>
            <a:cxnSpLocks/>
          </p:cNvCxnSpPr>
          <p:nvPr/>
        </p:nvCxnSpPr>
        <p:spPr>
          <a:xfrm flipH="1">
            <a:off x="7776056" y="1737067"/>
            <a:ext cx="1" cy="7876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8784FAB9-DCEB-5A45-AD49-25D39EEE42D1}"/>
              </a:ext>
            </a:extLst>
          </p:cNvPr>
          <p:cNvSpPr/>
          <p:nvPr/>
        </p:nvSpPr>
        <p:spPr>
          <a:xfrm>
            <a:off x="6281315" y="2524748"/>
            <a:ext cx="2016224" cy="57606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sz="3600" dirty="0"/>
              <a:t>last</a:t>
            </a:r>
            <a:endParaRPr lang="en-US" sz="3600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E64F8C9-FDC5-AD4C-A3BE-DF3F0AC96A86}"/>
              </a:ext>
            </a:extLst>
          </p:cNvPr>
          <p:cNvCxnSpPr>
            <a:cxnSpLocks/>
          </p:cNvCxnSpPr>
          <p:nvPr/>
        </p:nvCxnSpPr>
        <p:spPr>
          <a:xfrm flipV="1">
            <a:off x="6918720" y="267494"/>
            <a:ext cx="0" cy="86409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C2BC0EF-DF63-D945-96A9-314888EBE085}"/>
              </a:ext>
            </a:extLst>
          </p:cNvPr>
          <p:cNvCxnSpPr>
            <a:cxnSpLocks/>
          </p:cNvCxnSpPr>
          <p:nvPr/>
        </p:nvCxnSpPr>
        <p:spPr>
          <a:xfrm>
            <a:off x="7776055" y="297909"/>
            <a:ext cx="0" cy="8336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CB6547C-299E-4748-93DD-4D0DE1C0E325}"/>
              </a:ext>
            </a:extLst>
          </p:cNvPr>
          <p:cNvCxnSpPr>
            <a:cxnSpLocks/>
          </p:cNvCxnSpPr>
          <p:nvPr/>
        </p:nvCxnSpPr>
        <p:spPr>
          <a:xfrm flipV="1">
            <a:off x="6918720" y="1737068"/>
            <a:ext cx="0" cy="77244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29F91C9-7EF7-3B4D-B370-B98336A66E24}"/>
              </a:ext>
            </a:extLst>
          </p:cNvPr>
          <p:cNvCxnSpPr>
            <a:cxnSpLocks/>
          </p:cNvCxnSpPr>
          <p:nvPr/>
        </p:nvCxnSpPr>
        <p:spPr>
          <a:xfrm flipH="1">
            <a:off x="7776055" y="3116052"/>
            <a:ext cx="1" cy="82385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4069B949-B02A-C84E-A3E9-7B3F23B60E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24" y="411510"/>
            <a:ext cx="3492500" cy="2997200"/>
          </a:xfrm>
          <a:prstGeom prst="rect">
            <a:avLst/>
          </a:prstGeom>
        </p:spPr>
      </p:pic>
      <p:sp>
        <p:nvSpPr>
          <p:cNvPr id="22" name="Striped Right Arrow 21">
            <a:extLst>
              <a:ext uri="{FF2B5EF4-FFF2-40B4-BE49-F238E27FC236}">
                <a16:creationId xmlns:a16="http://schemas.microsoft.com/office/drawing/2014/main" id="{95CB13B3-B273-5546-9880-62146EB0E58B}"/>
              </a:ext>
            </a:extLst>
          </p:cNvPr>
          <p:cNvSpPr/>
          <p:nvPr/>
        </p:nvSpPr>
        <p:spPr>
          <a:xfrm rot="20199833">
            <a:off x="3805855" y="3199850"/>
            <a:ext cx="2333420" cy="450850"/>
          </a:xfrm>
          <a:prstGeom prst="striped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20487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11A8DD8A-BABD-9F40-99C1-AB9BEBDCE5D7}"/>
              </a:ext>
            </a:extLst>
          </p:cNvPr>
          <p:cNvSpPr/>
          <p:nvPr/>
        </p:nvSpPr>
        <p:spPr>
          <a:xfrm>
            <a:off x="6281315" y="1131590"/>
            <a:ext cx="2016224" cy="57606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sz="3600" dirty="0" err="1"/>
              <a:t>prev</a:t>
            </a:r>
            <a:endParaRPr lang="en-US" sz="3600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10C375D-66AE-7143-8B38-FBB9CE26D2D1}"/>
              </a:ext>
            </a:extLst>
          </p:cNvPr>
          <p:cNvSpPr/>
          <p:nvPr/>
        </p:nvSpPr>
        <p:spPr>
          <a:xfrm>
            <a:off x="6344953" y="3939902"/>
            <a:ext cx="2016224" cy="57606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sz="3600" dirty="0"/>
              <a:t>next</a:t>
            </a:r>
            <a:endParaRPr lang="en-US" sz="3600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A127CD4-43A7-5049-9802-59B818D1D1F9}"/>
              </a:ext>
            </a:extLst>
          </p:cNvPr>
          <p:cNvCxnSpPr>
            <a:cxnSpLocks/>
          </p:cNvCxnSpPr>
          <p:nvPr/>
        </p:nvCxnSpPr>
        <p:spPr>
          <a:xfrm flipV="1">
            <a:off x="6918720" y="3116052"/>
            <a:ext cx="0" cy="82385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2C7F3BD-D4BE-1542-AAE4-B1A72B92206B}"/>
              </a:ext>
            </a:extLst>
          </p:cNvPr>
          <p:cNvCxnSpPr>
            <a:cxnSpLocks/>
          </p:cNvCxnSpPr>
          <p:nvPr/>
        </p:nvCxnSpPr>
        <p:spPr>
          <a:xfrm flipH="1">
            <a:off x="7776056" y="1737067"/>
            <a:ext cx="1" cy="7876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12FEB61-BBBC-264F-A8AE-FA5E2AC21822}"/>
              </a:ext>
            </a:extLst>
          </p:cNvPr>
          <p:cNvSpPr/>
          <p:nvPr/>
        </p:nvSpPr>
        <p:spPr>
          <a:xfrm>
            <a:off x="6281315" y="2524748"/>
            <a:ext cx="2016224" cy="57606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sz="3600" dirty="0"/>
              <a:t>node</a:t>
            </a:r>
            <a:endParaRPr lang="en-US" sz="3600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20BDD94-E8A0-D746-9462-D008D440D25D}"/>
              </a:ext>
            </a:extLst>
          </p:cNvPr>
          <p:cNvCxnSpPr>
            <a:cxnSpLocks/>
          </p:cNvCxnSpPr>
          <p:nvPr/>
        </p:nvCxnSpPr>
        <p:spPr>
          <a:xfrm flipV="1">
            <a:off x="6918720" y="267494"/>
            <a:ext cx="0" cy="86409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AFAC6CE-C984-4E4A-8103-9F810EE13DB6}"/>
              </a:ext>
            </a:extLst>
          </p:cNvPr>
          <p:cNvCxnSpPr>
            <a:cxnSpLocks/>
          </p:cNvCxnSpPr>
          <p:nvPr/>
        </p:nvCxnSpPr>
        <p:spPr>
          <a:xfrm>
            <a:off x="7776055" y="297909"/>
            <a:ext cx="0" cy="8336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22F2B45-CF65-A448-B469-9C95CECACA4E}"/>
              </a:ext>
            </a:extLst>
          </p:cNvPr>
          <p:cNvCxnSpPr>
            <a:cxnSpLocks/>
          </p:cNvCxnSpPr>
          <p:nvPr/>
        </p:nvCxnSpPr>
        <p:spPr>
          <a:xfrm flipV="1">
            <a:off x="6918720" y="1737068"/>
            <a:ext cx="0" cy="77244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8B59146-F61B-CC4E-BE5E-789A23E1EE78}"/>
              </a:ext>
            </a:extLst>
          </p:cNvPr>
          <p:cNvCxnSpPr>
            <a:cxnSpLocks/>
          </p:cNvCxnSpPr>
          <p:nvPr/>
        </p:nvCxnSpPr>
        <p:spPr>
          <a:xfrm flipH="1">
            <a:off x="7776055" y="3116052"/>
            <a:ext cx="1" cy="82385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7A31C8E8-3C20-E645-82D3-56DCE8E1A5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185" y="1275606"/>
            <a:ext cx="3937000" cy="279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3401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D8A7F23-A70A-6E40-86A3-63F0DCA552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0112" y="1347613"/>
            <a:ext cx="2160240" cy="249124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B40CB29-58C4-7C4A-94F9-1CA4DA6B3B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0"/>
            <a:ext cx="473944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3387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11A8DD8A-BABD-9F40-99C1-AB9BEBDCE5D7}"/>
              </a:ext>
            </a:extLst>
          </p:cNvPr>
          <p:cNvSpPr/>
          <p:nvPr/>
        </p:nvSpPr>
        <p:spPr>
          <a:xfrm>
            <a:off x="6281315" y="1131590"/>
            <a:ext cx="2016224" cy="57606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sz="3600" dirty="0" err="1"/>
              <a:t>prev</a:t>
            </a:r>
            <a:endParaRPr lang="en-US" sz="3600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10C375D-66AE-7143-8B38-FBB9CE26D2D1}"/>
              </a:ext>
            </a:extLst>
          </p:cNvPr>
          <p:cNvSpPr/>
          <p:nvPr/>
        </p:nvSpPr>
        <p:spPr>
          <a:xfrm>
            <a:off x="6344953" y="3939902"/>
            <a:ext cx="2016224" cy="57606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sz="3600" dirty="0"/>
              <a:t>next</a:t>
            </a:r>
            <a:endParaRPr lang="en-US" sz="3600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A127CD4-43A7-5049-9802-59B818D1D1F9}"/>
              </a:ext>
            </a:extLst>
          </p:cNvPr>
          <p:cNvCxnSpPr>
            <a:cxnSpLocks/>
          </p:cNvCxnSpPr>
          <p:nvPr/>
        </p:nvCxnSpPr>
        <p:spPr>
          <a:xfrm flipV="1">
            <a:off x="6918720" y="3116052"/>
            <a:ext cx="0" cy="82385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12FEB61-BBBC-264F-A8AE-FA5E2AC21822}"/>
              </a:ext>
            </a:extLst>
          </p:cNvPr>
          <p:cNvSpPr/>
          <p:nvPr/>
        </p:nvSpPr>
        <p:spPr>
          <a:xfrm>
            <a:off x="6281315" y="2524748"/>
            <a:ext cx="2016224" cy="57606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sz="3600" dirty="0"/>
              <a:t>node</a:t>
            </a:r>
            <a:endParaRPr lang="en-US" sz="3600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20BDD94-E8A0-D746-9462-D008D440D25D}"/>
              </a:ext>
            </a:extLst>
          </p:cNvPr>
          <p:cNvCxnSpPr>
            <a:cxnSpLocks/>
          </p:cNvCxnSpPr>
          <p:nvPr/>
        </p:nvCxnSpPr>
        <p:spPr>
          <a:xfrm flipV="1">
            <a:off x="6918720" y="267494"/>
            <a:ext cx="0" cy="86409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AFAC6CE-C984-4E4A-8103-9F810EE13DB6}"/>
              </a:ext>
            </a:extLst>
          </p:cNvPr>
          <p:cNvCxnSpPr>
            <a:cxnSpLocks/>
          </p:cNvCxnSpPr>
          <p:nvPr/>
        </p:nvCxnSpPr>
        <p:spPr>
          <a:xfrm>
            <a:off x="7776055" y="297909"/>
            <a:ext cx="0" cy="8336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22F2B45-CF65-A448-B469-9C95CECACA4E}"/>
              </a:ext>
            </a:extLst>
          </p:cNvPr>
          <p:cNvCxnSpPr>
            <a:cxnSpLocks/>
          </p:cNvCxnSpPr>
          <p:nvPr/>
        </p:nvCxnSpPr>
        <p:spPr>
          <a:xfrm flipV="1">
            <a:off x="6918720" y="1737068"/>
            <a:ext cx="0" cy="77244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8B59146-F61B-CC4E-BE5E-789A23E1EE78}"/>
              </a:ext>
            </a:extLst>
          </p:cNvPr>
          <p:cNvCxnSpPr>
            <a:cxnSpLocks/>
          </p:cNvCxnSpPr>
          <p:nvPr/>
        </p:nvCxnSpPr>
        <p:spPr>
          <a:xfrm flipH="1">
            <a:off x="7776055" y="3116052"/>
            <a:ext cx="1" cy="82385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620D4E1C-55AF-1746-8D67-3FFC25E352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6812" y="1209402"/>
            <a:ext cx="3975100" cy="27305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2C7F3BD-D4BE-1542-AAE4-B1A72B92206B}"/>
              </a:ext>
            </a:extLst>
          </p:cNvPr>
          <p:cNvCxnSpPr>
            <a:cxnSpLocks/>
          </p:cNvCxnSpPr>
          <p:nvPr/>
        </p:nvCxnSpPr>
        <p:spPr>
          <a:xfrm>
            <a:off x="7956376" y="1722360"/>
            <a:ext cx="0" cy="221754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84653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11A8DD8A-BABD-9F40-99C1-AB9BEBDCE5D7}"/>
              </a:ext>
            </a:extLst>
          </p:cNvPr>
          <p:cNvSpPr/>
          <p:nvPr/>
        </p:nvSpPr>
        <p:spPr>
          <a:xfrm>
            <a:off x="6281315" y="1131590"/>
            <a:ext cx="2016224" cy="57606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sz="3600" dirty="0" err="1"/>
              <a:t>prev</a:t>
            </a:r>
            <a:endParaRPr lang="en-US" sz="3600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10C375D-66AE-7143-8B38-FBB9CE26D2D1}"/>
              </a:ext>
            </a:extLst>
          </p:cNvPr>
          <p:cNvSpPr/>
          <p:nvPr/>
        </p:nvSpPr>
        <p:spPr>
          <a:xfrm>
            <a:off x="6344953" y="3939902"/>
            <a:ext cx="2016224" cy="57606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sz="3600" dirty="0"/>
              <a:t>next</a:t>
            </a:r>
            <a:endParaRPr lang="en-US" sz="36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12FEB61-BBBC-264F-A8AE-FA5E2AC21822}"/>
              </a:ext>
            </a:extLst>
          </p:cNvPr>
          <p:cNvSpPr/>
          <p:nvPr/>
        </p:nvSpPr>
        <p:spPr>
          <a:xfrm>
            <a:off x="6281315" y="2524748"/>
            <a:ext cx="2016224" cy="57606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sz="3600" dirty="0"/>
              <a:t>node</a:t>
            </a:r>
            <a:endParaRPr lang="en-US" sz="3600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20BDD94-E8A0-D746-9462-D008D440D25D}"/>
              </a:ext>
            </a:extLst>
          </p:cNvPr>
          <p:cNvCxnSpPr>
            <a:cxnSpLocks/>
          </p:cNvCxnSpPr>
          <p:nvPr/>
        </p:nvCxnSpPr>
        <p:spPr>
          <a:xfrm flipV="1">
            <a:off x="6918720" y="267494"/>
            <a:ext cx="0" cy="86409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AFAC6CE-C984-4E4A-8103-9F810EE13DB6}"/>
              </a:ext>
            </a:extLst>
          </p:cNvPr>
          <p:cNvCxnSpPr>
            <a:cxnSpLocks/>
          </p:cNvCxnSpPr>
          <p:nvPr/>
        </p:nvCxnSpPr>
        <p:spPr>
          <a:xfrm>
            <a:off x="7776055" y="297909"/>
            <a:ext cx="0" cy="8336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22F2B45-CF65-A448-B469-9C95CECACA4E}"/>
              </a:ext>
            </a:extLst>
          </p:cNvPr>
          <p:cNvCxnSpPr>
            <a:cxnSpLocks/>
          </p:cNvCxnSpPr>
          <p:nvPr/>
        </p:nvCxnSpPr>
        <p:spPr>
          <a:xfrm flipV="1">
            <a:off x="6918720" y="1737068"/>
            <a:ext cx="0" cy="77244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8B59146-F61B-CC4E-BE5E-789A23E1EE78}"/>
              </a:ext>
            </a:extLst>
          </p:cNvPr>
          <p:cNvCxnSpPr>
            <a:cxnSpLocks/>
          </p:cNvCxnSpPr>
          <p:nvPr/>
        </p:nvCxnSpPr>
        <p:spPr>
          <a:xfrm flipH="1">
            <a:off x="7776055" y="3116052"/>
            <a:ext cx="1" cy="82385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2C7F3BD-D4BE-1542-AAE4-B1A72B92206B}"/>
              </a:ext>
            </a:extLst>
          </p:cNvPr>
          <p:cNvCxnSpPr>
            <a:cxnSpLocks/>
          </p:cNvCxnSpPr>
          <p:nvPr/>
        </p:nvCxnSpPr>
        <p:spPr>
          <a:xfrm>
            <a:off x="7956376" y="1722360"/>
            <a:ext cx="0" cy="221754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6D3D7492-C59F-BA46-BAA2-4AF151640F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403" y="1097601"/>
            <a:ext cx="3721100" cy="2781300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A127CD4-43A7-5049-9802-59B818D1D1F9}"/>
              </a:ext>
            </a:extLst>
          </p:cNvPr>
          <p:cNvCxnSpPr>
            <a:cxnSpLocks/>
          </p:cNvCxnSpPr>
          <p:nvPr/>
        </p:nvCxnSpPr>
        <p:spPr>
          <a:xfrm flipV="1">
            <a:off x="6660232" y="1737068"/>
            <a:ext cx="0" cy="22028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12288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11A8DD8A-BABD-9F40-99C1-AB9BEBDCE5D7}"/>
              </a:ext>
            </a:extLst>
          </p:cNvPr>
          <p:cNvSpPr/>
          <p:nvPr/>
        </p:nvSpPr>
        <p:spPr>
          <a:xfrm>
            <a:off x="6281315" y="1131590"/>
            <a:ext cx="2016224" cy="57606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sz="3600" dirty="0" err="1"/>
              <a:t>prev</a:t>
            </a:r>
            <a:endParaRPr lang="en-US" sz="3600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10C375D-66AE-7143-8B38-FBB9CE26D2D1}"/>
              </a:ext>
            </a:extLst>
          </p:cNvPr>
          <p:cNvSpPr/>
          <p:nvPr/>
        </p:nvSpPr>
        <p:spPr>
          <a:xfrm>
            <a:off x="6344953" y="3939902"/>
            <a:ext cx="2016224" cy="57606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sz="3600" dirty="0"/>
              <a:t>next</a:t>
            </a:r>
            <a:endParaRPr lang="en-US" sz="36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12FEB61-BBBC-264F-A8AE-FA5E2AC21822}"/>
              </a:ext>
            </a:extLst>
          </p:cNvPr>
          <p:cNvSpPr/>
          <p:nvPr/>
        </p:nvSpPr>
        <p:spPr>
          <a:xfrm>
            <a:off x="6281315" y="2524748"/>
            <a:ext cx="2016224" cy="57606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sz="3600" dirty="0"/>
              <a:t>node</a:t>
            </a:r>
            <a:endParaRPr lang="en-US" sz="3600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20BDD94-E8A0-D746-9462-D008D440D25D}"/>
              </a:ext>
            </a:extLst>
          </p:cNvPr>
          <p:cNvCxnSpPr>
            <a:cxnSpLocks/>
          </p:cNvCxnSpPr>
          <p:nvPr/>
        </p:nvCxnSpPr>
        <p:spPr>
          <a:xfrm flipV="1">
            <a:off x="6918720" y="267494"/>
            <a:ext cx="0" cy="86409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AFAC6CE-C984-4E4A-8103-9F810EE13DB6}"/>
              </a:ext>
            </a:extLst>
          </p:cNvPr>
          <p:cNvCxnSpPr>
            <a:cxnSpLocks/>
          </p:cNvCxnSpPr>
          <p:nvPr/>
        </p:nvCxnSpPr>
        <p:spPr>
          <a:xfrm>
            <a:off x="7776055" y="297909"/>
            <a:ext cx="0" cy="8336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2C7F3BD-D4BE-1542-AAE4-B1A72B92206B}"/>
              </a:ext>
            </a:extLst>
          </p:cNvPr>
          <p:cNvCxnSpPr>
            <a:cxnSpLocks/>
          </p:cNvCxnSpPr>
          <p:nvPr/>
        </p:nvCxnSpPr>
        <p:spPr>
          <a:xfrm>
            <a:off x="7956376" y="1722360"/>
            <a:ext cx="0" cy="221754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A127CD4-43A7-5049-9802-59B818D1D1F9}"/>
              </a:ext>
            </a:extLst>
          </p:cNvPr>
          <p:cNvCxnSpPr>
            <a:cxnSpLocks/>
          </p:cNvCxnSpPr>
          <p:nvPr/>
        </p:nvCxnSpPr>
        <p:spPr>
          <a:xfrm flipV="1">
            <a:off x="6660232" y="1737068"/>
            <a:ext cx="0" cy="22028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3E898FEB-C167-C64C-9FFF-BBF0F9956C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650" y="1088389"/>
            <a:ext cx="4330700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1322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B9017D3-5DA6-3F42-9EC2-59F62AAEDD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275606"/>
            <a:ext cx="4241800" cy="800100"/>
          </a:xfrm>
          <a:prstGeom prst="rect">
            <a:avLst/>
          </a:prstGeom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04CD91DC-80C7-DE48-9BD2-DC896EEA540F}"/>
              </a:ext>
            </a:extLst>
          </p:cNvPr>
          <p:cNvSpPr/>
          <p:nvPr/>
        </p:nvSpPr>
        <p:spPr>
          <a:xfrm>
            <a:off x="6281315" y="1131590"/>
            <a:ext cx="2016224" cy="57606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2122CED-3A3D-A548-BB6F-39CE365BE468}"/>
              </a:ext>
            </a:extLst>
          </p:cNvPr>
          <p:cNvSpPr/>
          <p:nvPr/>
        </p:nvSpPr>
        <p:spPr>
          <a:xfrm>
            <a:off x="6344953" y="3939902"/>
            <a:ext cx="2016224" cy="57606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tail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837D4A9-FC18-4F4A-A344-3359E312D4BE}"/>
              </a:ext>
            </a:extLst>
          </p:cNvPr>
          <p:cNvCxnSpPr>
            <a:cxnSpLocks/>
          </p:cNvCxnSpPr>
          <p:nvPr/>
        </p:nvCxnSpPr>
        <p:spPr>
          <a:xfrm flipV="1">
            <a:off x="6918720" y="3116052"/>
            <a:ext cx="0" cy="82385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3965A27-0831-4C42-BB71-853CF4173448}"/>
              </a:ext>
            </a:extLst>
          </p:cNvPr>
          <p:cNvCxnSpPr>
            <a:cxnSpLocks/>
          </p:cNvCxnSpPr>
          <p:nvPr/>
        </p:nvCxnSpPr>
        <p:spPr>
          <a:xfrm flipH="1">
            <a:off x="7776056" y="1737067"/>
            <a:ext cx="1" cy="7876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59A5845-EEA9-DC48-9DE9-4471EA9DF047}"/>
              </a:ext>
            </a:extLst>
          </p:cNvPr>
          <p:cNvSpPr/>
          <p:nvPr/>
        </p:nvSpPr>
        <p:spPr>
          <a:xfrm>
            <a:off x="6281315" y="2524748"/>
            <a:ext cx="2016224" cy="57606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sz="3600" dirty="0"/>
              <a:t>last</a:t>
            </a:r>
            <a:endParaRPr lang="en-US" sz="3600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3EA7D81-3DB5-CD4B-98BC-44BCB934E2D9}"/>
              </a:ext>
            </a:extLst>
          </p:cNvPr>
          <p:cNvCxnSpPr>
            <a:cxnSpLocks/>
          </p:cNvCxnSpPr>
          <p:nvPr/>
        </p:nvCxnSpPr>
        <p:spPr>
          <a:xfrm flipV="1">
            <a:off x="6918720" y="267494"/>
            <a:ext cx="0" cy="86409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5F22B43-B1DC-1148-8659-0C4E65872D4A}"/>
              </a:ext>
            </a:extLst>
          </p:cNvPr>
          <p:cNvCxnSpPr>
            <a:cxnSpLocks/>
          </p:cNvCxnSpPr>
          <p:nvPr/>
        </p:nvCxnSpPr>
        <p:spPr>
          <a:xfrm>
            <a:off x="7776055" y="297909"/>
            <a:ext cx="0" cy="8336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586164D-7EFA-314D-B860-A135AA317447}"/>
              </a:ext>
            </a:extLst>
          </p:cNvPr>
          <p:cNvCxnSpPr>
            <a:cxnSpLocks/>
          </p:cNvCxnSpPr>
          <p:nvPr/>
        </p:nvCxnSpPr>
        <p:spPr>
          <a:xfrm flipV="1">
            <a:off x="6918720" y="1737068"/>
            <a:ext cx="0" cy="77244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245E92B-9926-FF4E-A7EC-B33BFB35ED6B}"/>
              </a:ext>
            </a:extLst>
          </p:cNvPr>
          <p:cNvCxnSpPr>
            <a:cxnSpLocks/>
          </p:cNvCxnSpPr>
          <p:nvPr/>
        </p:nvCxnSpPr>
        <p:spPr>
          <a:xfrm flipH="1">
            <a:off x="7776055" y="3116052"/>
            <a:ext cx="1" cy="82385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" name="Striped Right Arrow 11">
            <a:extLst>
              <a:ext uri="{FF2B5EF4-FFF2-40B4-BE49-F238E27FC236}">
                <a16:creationId xmlns:a16="http://schemas.microsoft.com/office/drawing/2014/main" id="{E924E489-CE55-D647-AD9C-0094BF9BA474}"/>
              </a:ext>
            </a:extLst>
          </p:cNvPr>
          <p:cNvSpPr/>
          <p:nvPr/>
        </p:nvSpPr>
        <p:spPr>
          <a:xfrm rot="1725890">
            <a:off x="4532859" y="2058640"/>
            <a:ext cx="1747815" cy="450850"/>
          </a:xfrm>
          <a:prstGeom prst="striped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3549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C7A8642-8A87-124B-8580-77B54CF3E9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450" y="584200"/>
            <a:ext cx="7785100" cy="397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9709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0C0DA8D-355C-064F-ADA5-C047093103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3969"/>
            <a:ext cx="9144000" cy="3815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8594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070232D-B375-3146-BB01-FE5E03C3A3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3596"/>
            <a:ext cx="9144000" cy="4476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308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938F24C-DB4A-DA44-8D32-CF0FF69448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672" y="699542"/>
            <a:ext cx="6263084" cy="3669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0769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61B07E6-1B5A-D344-A3E7-8DBE68B5D0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132" y="0"/>
            <a:ext cx="7740352" cy="514342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47CA174-85DF-0043-AF35-212CFA1E1101}"/>
              </a:ext>
            </a:extLst>
          </p:cNvPr>
          <p:cNvSpPr/>
          <p:nvPr/>
        </p:nvSpPr>
        <p:spPr>
          <a:xfrm>
            <a:off x="846691" y="1419622"/>
            <a:ext cx="751359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92D050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HashMap</a:t>
            </a:r>
            <a:r>
              <a:rPr lang="zh-Hans" altLang="en-US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92D050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 </a:t>
            </a:r>
            <a:r>
              <a:rPr lang="en-US" altLang="zh-Hans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92D050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+</a:t>
            </a:r>
            <a:r>
              <a:rPr lang="zh-Hans" altLang="en-US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92D050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 </a:t>
            </a:r>
            <a:r>
              <a:rPr lang="en-US" altLang="zh-Hans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92D050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LinkedList</a:t>
            </a:r>
            <a:endParaRPr lang="en-US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rgbClr val="92D050"/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57DADB-2ED7-1F45-B5B8-F243C3FC7AC2}"/>
              </a:ext>
            </a:extLst>
          </p:cNvPr>
          <p:cNvSpPr txBox="1"/>
          <p:nvPr/>
        </p:nvSpPr>
        <p:spPr>
          <a:xfrm>
            <a:off x="2555776" y="3762574"/>
            <a:ext cx="4621778" cy="1200329"/>
          </a:xfrm>
          <a:prstGeom prst="rect">
            <a:avLst/>
          </a:prstGeom>
          <a:noFill/>
          <a:ln>
            <a:noFill/>
          </a:ln>
          <a:effectLst>
            <a:glow rad="520700">
              <a:schemeClr val="accent3">
                <a:satMod val="175000"/>
                <a:alpha val="40000"/>
              </a:schemeClr>
            </a:glow>
          </a:effectLst>
        </p:spPr>
        <p:txBody>
          <a:bodyPr wrap="none" rtlCol="0">
            <a:spAutoFit/>
          </a:bodyPr>
          <a:lstStyle/>
          <a:p>
            <a:r>
              <a:rPr lang="en-US" sz="3600" b="1" dirty="0">
                <a:ln>
                  <a:solidFill>
                    <a:srgbClr val="002060"/>
                  </a:solidFill>
                </a:ln>
                <a:solidFill>
                  <a:srgbClr val="00B050"/>
                </a:solidFill>
              </a:rPr>
              <a:t>Why</a:t>
            </a:r>
            <a:r>
              <a:rPr lang="zh-Hans" altLang="en-US" sz="3600" b="1" dirty="0">
                <a:ln>
                  <a:solidFill>
                    <a:srgbClr val="002060"/>
                  </a:solidFill>
                </a:ln>
                <a:solidFill>
                  <a:srgbClr val="00B050"/>
                </a:solidFill>
              </a:rPr>
              <a:t> </a:t>
            </a:r>
            <a:r>
              <a:rPr lang="en-US" altLang="zh-Hans" sz="3600" b="1" dirty="0">
                <a:ln>
                  <a:solidFill>
                    <a:srgbClr val="002060"/>
                  </a:solidFill>
                </a:ln>
                <a:solidFill>
                  <a:srgbClr val="00B050"/>
                </a:solidFill>
              </a:rPr>
              <a:t>not</a:t>
            </a:r>
            <a:r>
              <a:rPr lang="zh-Hans" altLang="en-US" sz="3600" b="1" dirty="0">
                <a:ln>
                  <a:solidFill>
                    <a:srgbClr val="002060"/>
                  </a:solidFill>
                </a:ln>
                <a:solidFill>
                  <a:srgbClr val="00B050"/>
                </a:solidFill>
              </a:rPr>
              <a:t> </a:t>
            </a:r>
            <a:r>
              <a:rPr lang="en-US" altLang="zh-Hans" sz="3600" b="1" dirty="0">
                <a:ln>
                  <a:solidFill>
                    <a:srgbClr val="002060"/>
                  </a:solidFill>
                </a:ln>
                <a:solidFill>
                  <a:srgbClr val="00B050"/>
                </a:solidFill>
              </a:rPr>
              <a:t>just</a:t>
            </a:r>
            <a:r>
              <a:rPr lang="zh-Hans" altLang="en-US" sz="3600" b="1" dirty="0">
                <a:ln>
                  <a:solidFill>
                    <a:srgbClr val="002060"/>
                  </a:solidFill>
                </a:ln>
                <a:solidFill>
                  <a:srgbClr val="00B050"/>
                </a:solidFill>
              </a:rPr>
              <a:t> </a:t>
            </a:r>
            <a:r>
              <a:rPr lang="en-US" altLang="zh-Hans" sz="3600" b="1" dirty="0">
                <a:ln>
                  <a:solidFill>
                    <a:srgbClr val="002060"/>
                  </a:solidFill>
                </a:ln>
                <a:solidFill>
                  <a:srgbClr val="00B050"/>
                </a:solidFill>
              </a:rPr>
              <a:t>use</a:t>
            </a:r>
            <a:r>
              <a:rPr lang="zh-Hans" altLang="en-US" sz="3600" b="1" dirty="0">
                <a:ln>
                  <a:solidFill>
                    <a:srgbClr val="002060"/>
                  </a:solidFill>
                </a:ln>
                <a:solidFill>
                  <a:srgbClr val="00B050"/>
                </a:solidFill>
              </a:rPr>
              <a:t> </a:t>
            </a:r>
            <a:endParaRPr lang="en-US" altLang="zh-Hans" sz="3600" b="1" dirty="0">
              <a:ln>
                <a:solidFill>
                  <a:srgbClr val="002060"/>
                </a:solidFill>
              </a:ln>
              <a:solidFill>
                <a:srgbClr val="00B050"/>
              </a:solidFill>
            </a:endParaRPr>
          </a:p>
          <a:p>
            <a:r>
              <a:rPr lang="en-US" altLang="zh-Hans" sz="3600" b="1" dirty="0" err="1">
                <a:ln>
                  <a:solidFill>
                    <a:srgbClr val="002060"/>
                  </a:solidFill>
                </a:ln>
                <a:solidFill>
                  <a:srgbClr val="00B050"/>
                </a:solidFill>
              </a:rPr>
              <a:t>java.util.LinkedList</a:t>
            </a:r>
            <a:r>
              <a:rPr lang="en-US" altLang="zh-Hans" sz="3600" b="1" dirty="0">
                <a:ln>
                  <a:solidFill>
                    <a:srgbClr val="002060"/>
                  </a:solidFill>
                </a:ln>
                <a:solidFill>
                  <a:srgbClr val="00B050"/>
                </a:solidFill>
              </a:rPr>
              <a:t>?</a:t>
            </a:r>
            <a:endParaRPr lang="en-US" sz="3600" b="1" dirty="0">
              <a:ln>
                <a:solidFill>
                  <a:srgbClr val="002060"/>
                </a:solidFill>
              </a:ln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221250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8122FBD-2D52-AA4B-9AF9-09149A6CA3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0441" y="0"/>
            <a:ext cx="472311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8363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BBD96C9-2F06-F842-AE1A-781C476190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0"/>
            <a:ext cx="6253109" cy="51435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EA79D8F-B971-6C42-8205-D6FAD9280C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6136" y="1779662"/>
            <a:ext cx="3187700" cy="184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74828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FDE297E-695C-1147-8B03-0E3B024FBB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3410" y="987574"/>
            <a:ext cx="7595816" cy="374441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D62FA7C-5DD2-2742-86C6-CF35E6E878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4" y="483518"/>
            <a:ext cx="4648873" cy="2016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9013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DF5CA61-5292-9A4C-90CF-A7EEC60E6E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379" y="0"/>
            <a:ext cx="824924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28883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D2A34B8-A040-974C-94EE-BD0DDEDDFC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700" y="1206500"/>
            <a:ext cx="8102600" cy="27305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9860976-5A93-B449-A48B-2DFDF09DA9EA}"/>
              </a:ext>
            </a:extLst>
          </p:cNvPr>
          <p:cNvSpPr/>
          <p:nvPr/>
        </p:nvSpPr>
        <p:spPr>
          <a:xfrm>
            <a:off x="1187624" y="4371950"/>
            <a:ext cx="66247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https://gist.github.com/psayre23/c30a821239f4818b0709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056964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6E00B26-DEAA-5E49-A733-AF5764A01D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9" y="51470"/>
            <a:ext cx="6424841" cy="348054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D207A7E-7A2E-504A-9EDD-FDD9BAE98E0B}"/>
              </a:ext>
            </a:extLst>
          </p:cNvPr>
          <p:cNvSpPr/>
          <p:nvPr/>
        </p:nvSpPr>
        <p:spPr>
          <a:xfrm>
            <a:off x="4716016" y="3335414"/>
            <a:ext cx="4134465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Hans" sz="36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Runtime</a:t>
            </a:r>
            <a:endParaRPr lang="en-US" altLang="zh-Hans" sz="3600" b="1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</a:endParaRPr>
          </a:p>
          <a:p>
            <a:pPr algn="ctr"/>
            <a:r>
              <a:rPr lang="en-US" altLang="zh-Hans" sz="36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O(log(n))</a:t>
            </a:r>
          </a:p>
          <a:p>
            <a:pPr algn="ctr"/>
            <a:r>
              <a:rPr lang="en-US" altLang="zh-Hans" sz="36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Go</a:t>
            </a:r>
            <a:r>
              <a:rPr lang="zh-Hans" altLang="en-US" sz="36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 </a:t>
            </a:r>
            <a:r>
              <a:rPr lang="en-US" altLang="zh-Hans" sz="36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to</a:t>
            </a:r>
            <a:r>
              <a:rPr lang="zh-Hans" altLang="en-US" sz="36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 </a:t>
            </a:r>
            <a:r>
              <a:rPr lang="en-US" altLang="zh-Hans" sz="36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rightest</a:t>
            </a:r>
            <a:r>
              <a:rPr lang="zh-Hans" altLang="en-US" sz="36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 </a:t>
            </a:r>
            <a:r>
              <a:rPr lang="en-US" altLang="zh-Hans" sz="36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leaf</a:t>
            </a:r>
            <a:endParaRPr lang="en-US" sz="36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70DC4F54-FB70-2943-B8E8-3CF28F28254F}"/>
              </a:ext>
            </a:extLst>
          </p:cNvPr>
          <p:cNvSpPr/>
          <p:nvPr/>
        </p:nvSpPr>
        <p:spPr>
          <a:xfrm rot="870399">
            <a:off x="3707904" y="267494"/>
            <a:ext cx="504056" cy="288032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2136FA4F-8CC0-6A47-9F60-8426D34DACD4}"/>
              </a:ext>
            </a:extLst>
          </p:cNvPr>
          <p:cNvSpPr/>
          <p:nvPr/>
        </p:nvSpPr>
        <p:spPr>
          <a:xfrm rot="1985909">
            <a:off x="5176104" y="974106"/>
            <a:ext cx="504056" cy="288032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B03442A1-618E-E543-8D1C-DDB1B8FC66CA}"/>
              </a:ext>
            </a:extLst>
          </p:cNvPr>
          <p:cNvSpPr/>
          <p:nvPr/>
        </p:nvSpPr>
        <p:spPr>
          <a:xfrm rot="2868272">
            <a:off x="5769534" y="1847085"/>
            <a:ext cx="504056" cy="288032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AC2497A-CF54-C447-9544-6E1E12BAAFA0}"/>
              </a:ext>
            </a:extLst>
          </p:cNvPr>
          <p:cNvSpPr/>
          <p:nvPr/>
        </p:nvSpPr>
        <p:spPr>
          <a:xfrm>
            <a:off x="5717909" y="2211710"/>
            <a:ext cx="579626" cy="623466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15218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AFB8A84-C53A-5C43-B2DF-19F6135512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062" y="0"/>
            <a:ext cx="617387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11630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E7D46FF-7311-5C44-A7F6-AD0415E5C9FA}"/>
              </a:ext>
            </a:extLst>
          </p:cNvPr>
          <p:cNvSpPr/>
          <p:nvPr/>
        </p:nvSpPr>
        <p:spPr>
          <a:xfrm>
            <a:off x="899592" y="483518"/>
            <a:ext cx="770485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101094"/>
                </a:solidFill>
                <a:latin typeface="inherit"/>
              </a:rPr>
              <a:t>new</a:t>
            </a:r>
            <a:r>
              <a:rPr lang="en-US" sz="2400" dirty="0">
                <a:solidFill>
                  <a:srgbClr val="303336"/>
                </a:solidFill>
                <a:latin typeface="inherit"/>
              </a:rPr>
              <a:t> </a:t>
            </a:r>
            <a:r>
              <a:rPr lang="en-US" sz="2400" dirty="0" err="1">
                <a:solidFill>
                  <a:srgbClr val="2B91AF"/>
                </a:solidFill>
                <a:latin typeface="inherit"/>
              </a:rPr>
              <a:t>TreeMap</a:t>
            </a:r>
            <a:r>
              <a:rPr lang="en-US" sz="2400" dirty="0">
                <a:solidFill>
                  <a:srgbClr val="303336"/>
                </a:solidFill>
                <a:latin typeface="inherit"/>
              </a:rPr>
              <a:t>&lt;</a:t>
            </a:r>
            <a:r>
              <a:rPr lang="en-US" altLang="zh-Hans" sz="2400" dirty="0">
                <a:solidFill>
                  <a:srgbClr val="2B91AF"/>
                </a:solidFill>
                <a:latin typeface="inherit"/>
              </a:rPr>
              <a:t>K</a:t>
            </a:r>
            <a:r>
              <a:rPr lang="en-US" sz="2400" dirty="0">
                <a:solidFill>
                  <a:srgbClr val="303336"/>
                </a:solidFill>
                <a:latin typeface="inherit"/>
              </a:rPr>
              <a:t>,</a:t>
            </a:r>
            <a:r>
              <a:rPr lang="zh-Hans" altLang="en-US" sz="2400" dirty="0">
                <a:solidFill>
                  <a:srgbClr val="303336"/>
                </a:solidFill>
                <a:latin typeface="inherit"/>
              </a:rPr>
              <a:t> </a:t>
            </a:r>
            <a:r>
              <a:rPr lang="en-US" altLang="zh-Hans" sz="2400" dirty="0">
                <a:solidFill>
                  <a:srgbClr val="2B91AF"/>
                </a:solidFill>
                <a:latin typeface="inherit"/>
              </a:rPr>
              <a:t>T</a:t>
            </a:r>
            <a:r>
              <a:rPr lang="en-US" sz="2400" dirty="0">
                <a:solidFill>
                  <a:srgbClr val="303336"/>
                </a:solidFill>
                <a:latin typeface="inherit"/>
              </a:rPr>
              <a:t>&gt;(</a:t>
            </a:r>
            <a:r>
              <a:rPr lang="en-US" sz="2400" dirty="0" err="1">
                <a:solidFill>
                  <a:srgbClr val="2B91AF"/>
                </a:solidFill>
                <a:latin typeface="inherit"/>
              </a:rPr>
              <a:t>Collections</a:t>
            </a:r>
            <a:r>
              <a:rPr lang="en-US" sz="2400" dirty="0" err="1">
                <a:solidFill>
                  <a:srgbClr val="303336"/>
                </a:solidFill>
                <a:latin typeface="inherit"/>
              </a:rPr>
              <a:t>.reverseOrder</a:t>
            </a:r>
            <a:r>
              <a:rPr lang="en-US" sz="2400" dirty="0">
                <a:solidFill>
                  <a:srgbClr val="303336"/>
                </a:solidFill>
                <a:latin typeface="inherit"/>
              </a:rPr>
              <a:t>())</a:t>
            </a:r>
            <a:endParaRPr lang="en-US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CB5BDD1-25A9-F341-B82B-2F258962A0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91630"/>
            <a:ext cx="9144000" cy="3003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44755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41A6D55-53A6-0F47-8288-BC8F19FD80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34" y="248023"/>
            <a:ext cx="6843198" cy="176713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5FD8F2B-C4B3-7840-A738-BFD074AC34C5}"/>
              </a:ext>
            </a:extLst>
          </p:cNvPr>
          <p:cNvSpPr/>
          <p:nvPr/>
        </p:nvSpPr>
        <p:spPr>
          <a:xfrm>
            <a:off x="179512" y="2047843"/>
            <a:ext cx="211788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/>
              <a:t>stack.push</a:t>
            </a:r>
            <a:r>
              <a:rPr lang="en-US" sz="2400" dirty="0"/>
              <a:t>(5) 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98C69DD-A824-5C4A-B050-E92C80B5AF14}"/>
              </a:ext>
            </a:extLst>
          </p:cNvPr>
          <p:cNvSpPr/>
          <p:nvPr/>
        </p:nvSpPr>
        <p:spPr>
          <a:xfrm>
            <a:off x="6956634" y="1131590"/>
            <a:ext cx="2016224" cy="57606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sz="3600" dirty="0"/>
              <a:t>head</a:t>
            </a:r>
            <a:endParaRPr lang="en-US" sz="3600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147D0D5-88F4-3F48-8BB9-64E7CEDB7AE7}"/>
              </a:ext>
            </a:extLst>
          </p:cNvPr>
          <p:cNvSpPr/>
          <p:nvPr/>
        </p:nvSpPr>
        <p:spPr>
          <a:xfrm>
            <a:off x="7020272" y="3939902"/>
            <a:ext cx="2016224" cy="57606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sz="3600" dirty="0"/>
              <a:t>tail</a:t>
            </a:r>
            <a:endParaRPr lang="en-US" sz="3600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6ACA967-4274-C64C-B53E-78626966750A}"/>
              </a:ext>
            </a:extLst>
          </p:cNvPr>
          <p:cNvCxnSpPr>
            <a:cxnSpLocks/>
          </p:cNvCxnSpPr>
          <p:nvPr/>
        </p:nvCxnSpPr>
        <p:spPr>
          <a:xfrm flipV="1">
            <a:off x="7594039" y="3116052"/>
            <a:ext cx="0" cy="82385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7A25D34-924D-D04E-BBBA-70E2DD168994}"/>
              </a:ext>
            </a:extLst>
          </p:cNvPr>
          <p:cNvCxnSpPr>
            <a:cxnSpLocks/>
          </p:cNvCxnSpPr>
          <p:nvPr/>
        </p:nvCxnSpPr>
        <p:spPr>
          <a:xfrm flipH="1">
            <a:off x="8451375" y="1737067"/>
            <a:ext cx="1" cy="7876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8365E6F1-59FE-0044-950F-0422CC55FBCA}"/>
              </a:ext>
            </a:extLst>
          </p:cNvPr>
          <p:cNvSpPr/>
          <p:nvPr/>
        </p:nvSpPr>
        <p:spPr>
          <a:xfrm>
            <a:off x="6956634" y="2524748"/>
            <a:ext cx="2016224" cy="57606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sz="3600" dirty="0"/>
              <a:t>5</a:t>
            </a:r>
            <a:endParaRPr lang="en-US" sz="3600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0D53953-44E3-1D40-9AFC-61C62DF2E15F}"/>
              </a:ext>
            </a:extLst>
          </p:cNvPr>
          <p:cNvCxnSpPr>
            <a:cxnSpLocks/>
          </p:cNvCxnSpPr>
          <p:nvPr/>
        </p:nvCxnSpPr>
        <p:spPr>
          <a:xfrm flipV="1">
            <a:off x="7594039" y="267494"/>
            <a:ext cx="0" cy="86409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623D732-1B1A-324D-AB2F-468763EA5D98}"/>
              </a:ext>
            </a:extLst>
          </p:cNvPr>
          <p:cNvCxnSpPr>
            <a:cxnSpLocks/>
          </p:cNvCxnSpPr>
          <p:nvPr/>
        </p:nvCxnSpPr>
        <p:spPr>
          <a:xfrm>
            <a:off x="8451374" y="297909"/>
            <a:ext cx="0" cy="8336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4DBA299-ACE9-F148-B8BA-3F9395A8F2AF}"/>
              </a:ext>
            </a:extLst>
          </p:cNvPr>
          <p:cNvCxnSpPr>
            <a:cxnSpLocks/>
          </p:cNvCxnSpPr>
          <p:nvPr/>
        </p:nvCxnSpPr>
        <p:spPr>
          <a:xfrm flipV="1">
            <a:off x="7594039" y="1737068"/>
            <a:ext cx="0" cy="77244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32D133C-5152-E744-B43F-4543A45E1520}"/>
              </a:ext>
            </a:extLst>
          </p:cNvPr>
          <p:cNvCxnSpPr>
            <a:cxnSpLocks/>
          </p:cNvCxnSpPr>
          <p:nvPr/>
        </p:nvCxnSpPr>
        <p:spPr>
          <a:xfrm flipH="1">
            <a:off x="8451374" y="3116052"/>
            <a:ext cx="1" cy="82385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5" name="Round Single Corner Rectangle 14">
            <a:extLst>
              <a:ext uri="{FF2B5EF4-FFF2-40B4-BE49-F238E27FC236}">
                <a16:creationId xmlns:a16="http://schemas.microsoft.com/office/drawing/2014/main" id="{3F08CC88-22C6-8846-BAEC-7562F761901C}"/>
              </a:ext>
            </a:extLst>
          </p:cNvPr>
          <p:cNvSpPr/>
          <p:nvPr/>
        </p:nvSpPr>
        <p:spPr>
          <a:xfrm>
            <a:off x="2382359" y="2015157"/>
            <a:ext cx="3557793" cy="2644825"/>
          </a:xfrm>
          <a:prstGeom prst="round1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C4CC89B-779E-6947-8C84-04B9EB87CDF2}"/>
              </a:ext>
            </a:extLst>
          </p:cNvPr>
          <p:cNvSpPr txBox="1"/>
          <p:nvPr/>
        </p:nvSpPr>
        <p:spPr>
          <a:xfrm>
            <a:off x="3244298" y="2104894"/>
            <a:ext cx="169148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Hans" sz="2000" dirty="0"/>
              <a:t>map</a:t>
            </a:r>
          </a:p>
          <a:p>
            <a:pPr algn="ctr"/>
            <a:r>
              <a:rPr lang="en-US" altLang="zh-Hans" sz="2000" dirty="0"/>
              <a:t>&lt;5,</a:t>
            </a:r>
            <a:r>
              <a:rPr lang="zh-Hans" altLang="en-US" sz="2000" dirty="0"/>
              <a:t> </a:t>
            </a:r>
            <a:r>
              <a:rPr lang="en-US" altLang="zh-Hans" sz="2000" dirty="0"/>
              <a:t>[node</a:t>
            </a:r>
            <a:r>
              <a:rPr lang="zh-Hans" altLang="en-US" sz="2000" dirty="0"/>
              <a:t> </a:t>
            </a:r>
            <a:r>
              <a:rPr lang="en-US" altLang="zh-Hans" sz="2000" dirty="0"/>
              <a:t>5]&gt;</a:t>
            </a:r>
            <a:endParaRPr lang="en-US" sz="2000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487C3DA-50AB-4145-A461-97738452D41A}"/>
              </a:ext>
            </a:extLst>
          </p:cNvPr>
          <p:cNvCxnSpPr/>
          <p:nvPr/>
        </p:nvCxnSpPr>
        <p:spPr>
          <a:xfrm>
            <a:off x="4935787" y="2643758"/>
            <a:ext cx="1933145" cy="16902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555274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A9C1C83-70F5-4D4B-BA1C-E76B045CC6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69" y="3291830"/>
            <a:ext cx="9144000" cy="98935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FA60A51-2A9D-AD40-976D-6EF7922A65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7784" y="771550"/>
            <a:ext cx="4104456" cy="1761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29581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41A6D55-53A6-0F47-8288-BC8F19FD80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34" y="248023"/>
            <a:ext cx="6843198" cy="176713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5FD8F2B-C4B3-7840-A738-BFD074AC34C5}"/>
              </a:ext>
            </a:extLst>
          </p:cNvPr>
          <p:cNvSpPr/>
          <p:nvPr/>
        </p:nvSpPr>
        <p:spPr>
          <a:xfrm>
            <a:off x="179512" y="2047843"/>
            <a:ext cx="211788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/>
              <a:t>stack.push</a:t>
            </a:r>
            <a:r>
              <a:rPr lang="en-US" sz="2400" dirty="0"/>
              <a:t>(5) </a:t>
            </a:r>
          </a:p>
          <a:p>
            <a:r>
              <a:rPr lang="en-US" sz="2400" dirty="0" err="1"/>
              <a:t>stack.push</a:t>
            </a:r>
            <a:r>
              <a:rPr lang="en-US" sz="2400" dirty="0"/>
              <a:t>(</a:t>
            </a:r>
            <a:r>
              <a:rPr lang="en-US" altLang="zh-Hans" sz="2400" dirty="0"/>
              <a:t>1</a:t>
            </a:r>
            <a:r>
              <a:rPr lang="en-US" sz="2400" dirty="0"/>
              <a:t>) 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98C69DD-A824-5C4A-B050-E92C80B5AF14}"/>
              </a:ext>
            </a:extLst>
          </p:cNvPr>
          <p:cNvSpPr/>
          <p:nvPr/>
        </p:nvSpPr>
        <p:spPr>
          <a:xfrm>
            <a:off x="6956634" y="651998"/>
            <a:ext cx="2016224" cy="57606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sz="3600" dirty="0"/>
              <a:t>head</a:t>
            </a:r>
            <a:endParaRPr lang="en-US" sz="3600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147D0D5-88F4-3F48-8BB9-64E7CEDB7AE7}"/>
              </a:ext>
            </a:extLst>
          </p:cNvPr>
          <p:cNvSpPr/>
          <p:nvPr/>
        </p:nvSpPr>
        <p:spPr>
          <a:xfrm>
            <a:off x="7020272" y="4331704"/>
            <a:ext cx="2016224" cy="57606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sz="3600" dirty="0"/>
              <a:t>tail</a:t>
            </a:r>
            <a:endParaRPr lang="en-US" sz="3600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6ACA967-4274-C64C-B53E-78626966750A}"/>
              </a:ext>
            </a:extLst>
          </p:cNvPr>
          <p:cNvCxnSpPr>
            <a:cxnSpLocks/>
          </p:cNvCxnSpPr>
          <p:nvPr/>
        </p:nvCxnSpPr>
        <p:spPr>
          <a:xfrm flipV="1">
            <a:off x="7594039" y="3795886"/>
            <a:ext cx="0" cy="5358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7A25D34-924D-D04E-BBBA-70E2DD168994}"/>
              </a:ext>
            </a:extLst>
          </p:cNvPr>
          <p:cNvCxnSpPr>
            <a:cxnSpLocks/>
          </p:cNvCxnSpPr>
          <p:nvPr/>
        </p:nvCxnSpPr>
        <p:spPr>
          <a:xfrm>
            <a:off x="8451374" y="1266188"/>
            <a:ext cx="0" cy="67680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8365E6F1-59FE-0044-950F-0422CC55FBCA}"/>
              </a:ext>
            </a:extLst>
          </p:cNvPr>
          <p:cNvSpPr/>
          <p:nvPr/>
        </p:nvSpPr>
        <p:spPr>
          <a:xfrm>
            <a:off x="6956634" y="1961804"/>
            <a:ext cx="2016224" cy="57606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sz="3600" dirty="0"/>
              <a:t>5</a:t>
            </a:r>
            <a:endParaRPr lang="en-US" sz="3600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0D53953-44E3-1D40-9AFC-61C62DF2E15F}"/>
              </a:ext>
            </a:extLst>
          </p:cNvPr>
          <p:cNvCxnSpPr>
            <a:cxnSpLocks/>
          </p:cNvCxnSpPr>
          <p:nvPr/>
        </p:nvCxnSpPr>
        <p:spPr>
          <a:xfrm flipV="1">
            <a:off x="7594039" y="51470"/>
            <a:ext cx="0" cy="6005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623D732-1B1A-324D-AB2F-468763EA5D98}"/>
              </a:ext>
            </a:extLst>
          </p:cNvPr>
          <p:cNvCxnSpPr>
            <a:cxnSpLocks/>
          </p:cNvCxnSpPr>
          <p:nvPr/>
        </p:nvCxnSpPr>
        <p:spPr>
          <a:xfrm>
            <a:off x="8451374" y="81885"/>
            <a:ext cx="0" cy="57011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4DBA299-ACE9-F148-B8BA-3F9395A8F2AF}"/>
              </a:ext>
            </a:extLst>
          </p:cNvPr>
          <p:cNvCxnSpPr>
            <a:cxnSpLocks/>
          </p:cNvCxnSpPr>
          <p:nvPr/>
        </p:nvCxnSpPr>
        <p:spPr>
          <a:xfrm flipV="1">
            <a:off x="7594039" y="1228062"/>
            <a:ext cx="0" cy="69561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32D133C-5152-E744-B43F-4543A45E1520}"/>
              </a:ext>
            </a:extLst>
          </p:cNvPr>
          <p:cNvCxnSpPr>
            <a:cxnSpLocks/>
          </p:cNvCxnSpPr>
          <p:nvPr/>
        </p:nvCxnSpPr>
        <p:spPr>
          <a:xfrm>
            <a:off x="8451374" y="3795886"/>
            <a:ext cx="1" cy="53581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5" name="Round Single Corner Rectangle 14">
            <a:extLst>
              <a:ext uri="{FF2B5EF4-FFF2-40B4-BE49-F238E27FC236}">
                <a16:creationId xmlns:a16="http://schemas.microsoft.com/office/drawing/2014/main" id="{3F08CC88-22C6-8846-BAEC-7562F761901C}"/>
              </a:ext>
            </a:extLst>
          </p:cNvPr>
          <p:cNvSpPr/>
          <p:nvPr/>
        </p:nvSpPr>
        <p:spPr>
          <a:xfrm>
            <a:off x="2382359" y="2015157"/>
            <a:ext cx="3557793" cy="2644825"/>
          </a:xfrm>
          <a:prstGeom prst="round1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C4CC89B-779E-6947-8C84-04B9EB87CDF2}"/>
              </a:ext>
            </a:extLst>
          </p:cNvPr>
          <p:cNvSpPr txBox="1"/>
          <p:nvPr/>
        </p:nvSpPr>
        <p:spPr>
          <a:xfrm>
            <a:off x="3244298" y="2104894"/>
            <a:ext cx="169148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Hans" sz="2000" dirty="0"/>
              <a:t>map</a:t>
            </a:r>
          </a:p>
          <a:p>
            <a:pPr algn="ctr"/>
            <a:r>
              <a:rPr lang="en-US" altLang="zh-Hans" sz="2000" dirty="0"/>
              <a:t>&lt;5,</a:t>
            </a:r>
            <a:r>
              <a:rPr lang="zh-Hans" altLang="en-US" sz="2000" dirty="0"/>
              <a:t> </a:t>
            </a:r>
            <a:r>
              <a:rPr lang="en-US" altLang="zh-Hans" sz="2000" dirty="0"/>
              <a:t>[node</a:t>
            </a:r>
            <a:r>
              <a:rPr lang="zh-Hans" altLang="en-US" sz="2000" dirty="0"/>
              <a:t> </a:t>
            </a:r>
            <a:r>
              <a:rPr lang="en-US" altLang="zh-Hans" sz="2000" dirty="0"/>
              <a:t>5]&gt;</a:t>
            </a:r>
          </a:p>
          <a:p>
            <a:pPr algn="ctr"/>
            <a:r>
              <a:rPr lang="en-US" altLang="zh-Hans" sz="2000" dirty="0"/>
              <a:t>&lt;1,</a:t>
            </a:r>
            <a:r>
              <a:rPr lang="zh-Hans" altLang="en-US" sz="2000" dirty="0"/>
              <a:t> </a:t>
            </a:r>
            <a:r>
              <a:rPr lang="en-US" altLang="zh-Hans" sz="2000" dirty="0"/>
              <a:t>[node</a:t>
            </a:r>
            <a:r>
              <a:rPr lang="zh-Hans" altLang="en-US" sz="2000" dirty="0"/>
              <a:t> </a:t>
            </a:r>
            <a:r>
              <a:rPr lang="en-US" altLang="zh-Hans" sz="2000" dirty="0"/>
              <a:t>1]&gt;</a:t>
            </a:r>
            <a:endParaRPr lang="en-US" sz="2000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487C3DA-50AB-4145-A461-97738452D41A}"/>
              </a:ext>
            </a:extLst>
          </p:cNvPr>
          <p:cNvCxnSpPr>
            <a:cxnSpLocks/>
            <a:stCxn id="16" idx="3"/>
            <a:endCxn id="8" idx="1"/>
          </p:cNvCxnSpPr>
          <p:nvPr/>
        </p:nvCxnSpPr>
        <p:spPr>
          <a:xfrm flipV="1">
            <a:off x="4935787" y="2249836"/>
            <a:ext cx="2020847" cy="36289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065B3DD3-41F2-2E42-8B00-D27319CC5998}"/>
              </a:ext>
            </a:extLst>
          </p:cNvPr>
          <p:cNvSpPr/>
          <p:nvPr/>
        </p:nvSpPr>
        <p:spPr>
          <a:xfrm>
            <a:off x="6956634" y="3201008"/>
            <a:ext cx="2016224" cy="57606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sz="3600" dirty="0"/>
              <a:t>1</a:t>
            </a:r>
            <a:endParaRPr lang="en-US" sz="3600" dirty="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4182D96-484B-C94B-B45D-FF91D6C39D12}"/>
              </a:ext>
            </a:extLst>
          </p:cNvPr>
          <p:cNvCxnSpPr>
            <a:cxnSpLocks/>
          </p:cNvCxnSpPr>
          <p:nvPr/>
        </p:nvCxnSpPr>
        <p:spPr>
          <a:xfrm flipV="1">
            <a:off x="7594039" y="2505392"/>
            <a:ext cx="0" cy="69561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EF70C59-D684-4A41-B89C-2538FCFAF10F}"/>
              </a:ext>
            </a:extLst>
          </p:cNvPr>
          <p:cNvCxnSpPr>
            <a:cxnSpLocks/>
          </p:cNvCxnSpPr>
          <p:nvPr/>
        </p:nvCxnSpPr>
        <p:spPr>
          <a:xfrm>
            <a:off x="8451374" y="2540439"/>
            <a:ext cx="0" cy="67680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19E56DC-EC39-9540-8DB1-11D699C8CB7A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4935787" y="2900758"/>
            <a:ext cx="2020847" cy="58828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347E2344-E2DF-F447-A4FB-A7F125E6D706}"/>
              </a:ext>
            </a:extLst>
          </p:cNvPr>
          <p:cNvSpPr/>
          <p:nvPr/>
        </p:nvSpPr>
        <p:spPr>
          <a:xfrm>
            <a:off x="3426870" y="464443"/>
            <a:ext cx="2350323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Hans" sz="4000" b="1" cap="none" spc="0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O(log(n))</a:t>
            </a:r>
            <a:endParaRPr lang="en-US" sz="4000" b="1" cap="none" spc="0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6873291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41A6D55-53A6-0F47-8288-BC8F19FD80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34" y="248023"/>
            <a:ext cx="6843198" cy="176713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5FD8F2B-C4B3-7840-A738-BFD074AC34C5}"/>
              </a:ext>
            </a:extLst>
          </p:cNvPr>
          <p:cNvSpPr/>
          <p:nvPr/>
        </p:nvSpPr>
        <p:spPr>
          <a:xfrm>
            <a:off x="179512" y="2047843"/>
            <a:ext cx="2117887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/>
              <a:t>stack.push</a:t>
            </a:r>
            <a:r>
              <a:rPr lang="en-US" sz="2400" dirty="0"/>
              <a:t>(5) </a:t>
            </a:r>
          </a:p>
          <a:p>
            <a:r>
              <a:rPr lang="en-US" sz="2400" dirty="0" err="1"/>
              <a:t>stack.push</a:t>
            </a:r>
            <a:r>
              <a:rPr lang="en-US" sz="2400" dirty="0"/>
              <a:t>(</a:t>
            </a:r>
            <a:r>
              <a:rPr lang="en-US" altLang="zh-Hans" sz="2400" dirty="0"/>
              <a:t>1</a:t>
            </a:r>
            <a:r>
              <a:rPr lang="en-US" sz="2400" dirty="0"/>
              <a:t>) </a:t>
            </a:r>
          </a:p>
          <a:p>
            <a:r>
              <a:rPr lang="en-US" sz="2400" dirty="0" err="1"/>
              <a:t>stack.push</a:t>
            </a:r>
            <a:r>
              <a:rPr lang="en-US" sz="2400" dirty="0"/>
              <a:t>(</a:t>
            </a:r>
            <a:r>
              <a:rPr lang="en-US" altLang="zh-Hans" sz="2400" dirty="0"/>
              <a:t>5</a:t>
            </a:r>
            <a:r>
              <a:rPr lang="en-US" sz="2400" dirty="0"/>
              <a:t>) 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98C69DD-A824-5C4A-B050-E92C80B5AF14}"/>
              </a:ext>
            </a:extLst>
          </p:cNvPr>
          <p:cNvSpPr/>
          <p:nvPr/>
        </p:nvSpPr>
        <p:spPr>
          <a:xfrm>
            <a:off x="6956634" y="507982"/>
            <a:ext cx="2016224" cy="57606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sz="3600" dirty="0"/>
              <a:t>head</a:t>
            </a:r>
            <a:endParaRPr lang="en-US" sz="3600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147D0D5-88F4-3F48-8BB9-64E7CEDB7AE7}"/>
              </a:ext>
            </a:extLst>
          </p:cNvPr>
          <p:cNvSpPr/>
          <p:nvPr/>
        </p:nvSpPr>
        <p:spPr>
          <a:xfrm>
            <a:off x="7020272" y="4331704"/>
            <a:ext cx="2016224" cy="57606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sz="3600" dirty="0"/>
              <a:t>tail</a:t>
            </a:r>
            <a:endParaRPr lang="en-US" sz="3600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6ACA967-4274-C64C-B53E-78626966750A}"/>
              </a:ext>
            </a:extLst>
          </p:cNvPr>
          <p:cNvCxnSpPr>
            <a:cxnSpLocks/>
          </p:cNvCxnSpPr>
          <p:nvPr/>
        </p:nvCxnSpPr>
        <p:spPr>
          <a:xfrm flipV="1">
            <a:off x="7594039" y="3028277"/>
            <a:ext cx="0" cy="3092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7A25D34-924D-D04E-BBBA-70E2DD168994}"/>
              </a:ext>
            </a:extLst>
          </p:cNvPr>
          <p:cNvCxnSpPr>
            <a:cxnSpLocks/>
          </p:cNvCxnSpPr>
          <p:nvPr/>
        </p:nvCxnSpPr>
        <p:spPr>
          <a:xfrm>
            <a:off x="8451374" y="1084046"/>
            <a:ext cx="0" cy="40758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8365E6F1-59FE-0044-950F-0422CC55FBCA}"/>
              </a:ext>
            </a:extLst>
          </p:cNvPr>
          <p:cNvSpPr/>
          <p:nvPr/>
        </p:nvSpPr>
        <p:spPr>
          <a:xfrm>
            <a:off x="6956634" y="1501037"/>
            <a:ext cx="2016224" cy="57606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sz="3600" dirty="0"/>
              <a:t>5</a:t>
            </a:r>
            <a:endParaRPr lang="en-US" sz="3600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0D53953-44E3-1D40-9AFC-61C62DF2E15F}"/>
              </a:ext>
            </a:extLst>
          </p:cNvPr>
          <p:cNvCxnSpPr>
            <a:cxnSpLocks/>
          </p:cNvCxnSpPr>
          <p:nvPr/>
        </p:nvCxnSpPr>
        <p:spPr>
          <a:xfrm flipV="1">
            <a:off x="7594039" y="123478"/>
            <a:ext cx="0" cy="38450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623D732-1B1A-324D-AB2F-468763EA5D98}"/>
              </a:ext>
            </a:extLst>
          </p:cNvPr>
          <p:cNvCxnSpPr>
            <a:cxnSpLocks/>
          </p:cNvCxnSpPr>
          <p:nvPr/>
        </p:nvCxnSpPr>
        <p:spPr>
          <a:xfrm>
            <a:off x="8451374" y="123478"/>
            <a:ext cx="0" cy="38450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4DBA299-ACE9-F148-B8BA-3F9395A8F2AF}"/>
              </a:ext>
            </a:extLst>
          </p:cNvPr>
          <p:cNvCxnSpPr>
            <a:cxnSpLocks/>
          </p:cNvCxnSpPr>
          <p:nvPr/>
        </p:nvCxnSpPr>
        <p:spPr>
          <a:xfrm flipV="1">
            <a:off x="7594039" y="1084046"/>
            <a:ext cx="0" cy="40758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32D133C-5152-E744-B43F-4543A45E1520}"/>
              </a:ext>
            </a:extLst>
          </p:cNvPr>
          <p:cNvCxnSpPr>
            <a:cxnSpLocks/>
          </p:cNvCxnSpPr>
          <p:nvPr/>
        </p:nvCxnSpPr>
        <p:spPr>
          <a:xfrm>
            <a:off x="8451374" y="3009693"/>
            <a:ext cx="0" cy="36385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5" name="Round Single Corner Rectangle 14">
            <a:extLst>
              <a:ext uri="{FF2B5EF4-FFF2-40B4-BE49-F238E27FC236}">
                <a16:creationId xmlns:a16="http://schemas.microsoft.com/office/drawing/2014/main" id="{3F08CC88-22C6-8846-BAEC-7562F761901C}"/>
              </a:ext>
            </a:extLst>
          </p:cNvPr>
          <p:cNvSpPr/>
          <p:nvPr/>
        </p:nvSpPr>
        <p:spPr>
          <a:xfrm>
            <a:off x="2382359" y="2015157"/>
            <a:ext cx="3557793" cy="2644825"/>
          </a:xfrm>
          <a:prstGeom prst="round1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C4CC89B-779E-6947-8C84-04B9EB87CDF2}"/>
              </a:ext>
            </a:extLst>
          </p:cNvPr>
          <p:cNvSpPr txBox="1"/>
          <p:nvPr/>
        </p:nvSpPr>
        <p:spPr>
          <a:xfrm>
            <a:off x="2297400" y="2104894"/>
            <a:ext cx="263838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Hans" sz="2000" dirty="0"/>
              <a:t>map</a:t>
            </a:r>
          </a:p>
          <a:p>
            <a:pPr algn="ctr"/>
            <a:r>
              <a:rPr lang="en-US" altLang="zh-Hans" sz="2000" dirty="0"/>
              <a:t>&lt;5,</a:t>
            </a:r>
            <a:r>
              <a:rPr lang="zh-Hans" altLang="en-US" sz="2000" dirty="0"/>
              <a:t> </a:t>
            </a:r>
            <a:r>
              <a:rPr lang="en-US" altLang="zh-Hans" sz="2000" dirty="0"/>
              <a:t>[node</a:t>
            </a:r>
            <a:r>
              <a:rPr lang="zh-Hans" altLang="en-US" sz="2000" dirty="0"/>
              <a:t> </a:t>
            </a:r>
            <a:r>
              <a:rPr lang="en-US" altLang="zh-Hans" sz="2000" dirty="0"/>
              <a:t>5,</a:t>
            </a:r>
            <a:r>
              <a:rPr lang="zh-Hans" altLang="en-US" sz="2000" dirty="0"/>
              <a:t> </a:t>
            </a:r>
            <a:r>
              <a:rPr lang="en-US" altLang="zh-Hans" sz="2000" dirty="0"/>
              <a:t>node</a:t>
            </a:r>
            <a:r>
              <a:rPr lang="zh-Hans" altLang="en-US" sz="2000" dirty="0"/>
              <a:t> </a:t>
            </a:r>
            <a:r>
              <a:rPr lang="en-US" altLang="zh-Hans" sz="2000" dirty="0"/>
              <a:t>5]&gt;</a:t>
            </a:r>
          </a:p>
          <a:p>
            <a:pPr algn="ctr"/>
            <a:r>
              <a:rPr lang="en-US" altLang="zh-Hans" sz="2000" dirty="0"/>
              <a:t>&lt;1,</a:t>
            </a:r>
            <a:r>
              <a:rPr lang="zh-Hans" altLang="en-US" sz="2000" dirty="0"/>
              <a:t> </a:t>
            </a:r>
            <a:r>
              <a:rPr lang="en-US" altLang="zh-Hans" sz="2000" dirty="0"/>
              <a:t>[node</a:t>
            </a:r>
            <a:r>
              <a:rPr lang="zh-Hans" altLang="en-US" sz="2000" dirty="0"/>
              <a:t> </a:t>
            </a:r>
            <a:r>
              <a:rPr lang="en-US" altLang="zh-Hans" sz="2000" dirty="0"/>
              <a:t>1]&gt;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487C3DA-50AB-4145-A461-97738452D41A}"/>
              </a:ext>
            </a:extLst>
          </p:cNvPr>
          <p:cNvCxnSpPr>
            <a:cxnSpLocks/>
            <a:endCxn id="8" idx="1"/>
          </p:cNvCxnSpPr>
          <p:nvPr/>
        </p:nvCxnSpPr>
        <p:spPr>
          <a:xfrm flipV="1">
            <a:off x="3707904" y="1789069"/>
            <a:ext cx="3248730" cy="70502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065B3DD3-41F2-2E42-8B00-D27319CC5998}"/>
              </a:ext>
            </a:extLst>
          </p:cNvPr>
          <p:cNvSpPr/>
          <p:nvPr/>
        </p:nvSpPr>
        <p:spPr>
          <a:xfrm>
            <a:off x="6956634" y="2437290"/>
            <a:ext cx="2016224" cy="57606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sz="3600" dirty="0"/>
              <a:t>1</a:t>
            </a:r>
            <a:endParaRPr lang="en-US" sz="3600" dirty="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4182D96-484B-C94B-B45D-FF91D6C39D12}"/>
              </a:ext>
            </a:extLst>
          </p:cNvPr>
          <p:cNvCxnSpPr>
            <a:cxnSpLocks/>
          </p:cNvCxnSpPr>
          <p:nvPr/>
        </p:nvCxnSpPr>
        <p:spPr>
          <a:xfrm flipV="1">
            <a:off x="7594039" y="2077101"/>
            <a:ext cx="0" cy="35063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EF70C59-D684-4A41-B89C-2538FCFAF10F}"/>
              </a:ext>
            </a:extLst>
          </p:cNvPr>
          <p:cNvCxnSpPr>
            <a:cxnSpLocks/>
          </p:cNvCxnSpPr>
          <p:nvPr/>
        </p:nvCxnSpPr>
        <p:spPr>
          <a:xfrm>
            <a:off x="8438017" y="2077101"/>
            <a:ext cx="0" cy="41699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19E56DC-EC39-9540-8DB1-11D699C8CB7A}"/>
              </a:ext>
            </a:extLst>
          </p:cNvPr>
          <p:cNvCxnSpPr>
            <a:cxnSpLocks/>
            <a:endCxn id="37" idx="1"/>
          </p:cNvCxnSpPr>
          <p:nvPr/>
        </p:nvCxnSpPr>
        <p:spPr>
          <a:xfrm>
            <a:off x="4582146" y="2715552"/>
            <a:ext cx="2356544" cy="94236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0CF770E2-B4D5-9D4D-8B06-CCF432717350}"/>
              </a:ext>
            </a:extLst>
          </p:cNvPr>
          <p:cNvSpPr/>
          <p:nvPr/>
        </p:nvSpPr>
        <p:spPr>
          <a:xfrm>
            <a:off x="6956634" y="3369882"/>
            <a:ext cx="2016224" cy="57606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sz="3600" dirty="0"/>
              <a:t>5</a:t>
            </a:r>
            <a:endParaRPr lang="en-US" sz="3600" dirty="0"/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3360A76B-6E21-3A4F-9249-7D27C016B1C3}"/>
              </a:ext>
            </a:extLst>
          </p:cNvPr>
          <p:cNvSpPr/>
          <p:nvPr/>
        </p:nvSpPr>
        <p:spPr>
          <a:xfrm>
            <a:off x="6938690" y="3369882"/>
            <a:ext cx="2016224" cy="57606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sz="3600" dirty="0"/>
              <a:t>5</a:t>
            </a:r>
            <a:endParaRPr lang="en-US" sz="3600" dirty="0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6FC8EE67-B503-1643-9F9F-978BE330AE3A}"/>
              </a:ext>
            </a:extLst>
          </p:cNvPr>
          <p:cNvCxnSpPr>
            <a:cxnSpLocks/>
          </p:cNvCxnSpPr>
          <p:nvPr/>
        </p:nvCxnSpPr>
        <p:spPr>
          <a:xfrm flipV="1">
            <a:off x="7594039" y="3986438"/>
            <a:ext cx="0" cy="3092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3C73C30-7ABB-5043-B3C4-F8A6D9459A4F}"/>
              </a:ext>
            </a:extLst>
          </p:cNvPr>
          <p:cNvCxnSpPr>
            <a:cxnSpLocks/>
          </p:cNvCxnSpPr>
          <p:nvPr/>
        </p:nvCxnSpPr>
        <p:spPr>
          <a:xfrm>
            <a:off x="8451374" y="3967854"/>
            <a:ext cx="0" cy="36385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43CD3B5-01DE-634D-B12B-1BF688E46DE8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4090789" y="2725322"/>
            <a:ext cx="2865845" cy="27826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09190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FF7D5B7-E548-7D4C-8E39-B76AAC81113B}"/>
              </a:ext>
            </a:extLst>
          </p:cNvPr>
          <p:cNvSpPr/>
          <p:nvPr/>
        </p:nvSpPr>
        <p:spPr>
          <a:xfrm>
            <a:off x="2195736" y="1347614"/>
            <a:ext cx="4764702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Hans" sz="54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Follow</a:t>
            </a:r>
            <a:r>
              <a:rPr lang="zh-Hans" altLang="en-US" sz="54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 </a:t>
            </a:r>
            <a:r>
              <a:rPr lang="en-US" altLang="zh-Hans" sz="54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up</a:t>
            </a:r>
          </a:p>
          <a:p>
            <a:pPr algn="ctr"/>
            <a:r>
              <a:rPr lang="en-US" altLang="zh-Hans" sz="54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Topological</a:t>
            </a:r>
            <a:r>
              <a:rPr lang="zh-Hans" altLang="en-US" sz="54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 </a:t>
            </a:r>
            <a:r>
              <a:rPr lang="en-US" altLang="zh-Hans" sz="54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Sort</a:t>
            </a:r>
            <a:endParaRPr lang="en-US" sz="54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2F92665-9923-EF48-9CBB-BB6C763AE1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1866" y="3291830"/>
            <a:ext cx="1552441" cy="1309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45638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5FD8F2B-C4B3-7840-A738-BFD074AC34C5}"/>
              </a:ext>
            </a:extLst>
          </p:cNvPr>
          <p:cNvSpPr/>
          <p:nvPr/>
        </p:nvSpPr>
        <p:spPr>
          <a:xfrm>
            <a:off x="179512" y="2047843"/>
            <a:ext cx="2117887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/>
              <a:t>stack.push</a:t>
            </a:r>
            <a:r>
              <a:rPr lang="en-US" sz="2400" dirty="0"/>
              <a:t>(5) </a:t>
            </a:r>
          </a:p>
          <a:p>
            <a:r>
              <a:rPr lang="en-US" sz="2400" dirty="0" err="1"/>
              <a:t>stack.push</a:t>
            </a:r>
            <a:r>
              <a:rPr lang="en-US" sz="2400" dirty="0"/>
              <a:t>(</a:t>
            </a:r>
            <a:r>
              <a:rPr lang="en-US" altLang="zh-Hans" sz="2400" dirty="0"/>
              <a:t>1</a:t>
            </a:r>
            <a:r>
              <a:rPr lang="en-US" sz="2400" dirty="0"/>
              <a:t>) </a:t>
            </a:r>
          </a:p>
          <a:p>
            <a:r>
              <a:rPr lang="en-US" sz="2400" dirty="0" err="1"/>
              <a:t>stack.push</a:t>
            </a:r>
            <a:r>
              <a:rPr lang="en-US" sz="2400" dirty="0"/>
              <a:t>(</a:t>
            </a:r>
            <a:r>
              <a:rPr lang="en-US" altLang="zh-Hans" sz="2400" dirty="0"/>
              <a:t>5</a:t>
            </a:r>
            <a:r>
              <a:rPr lang="en-US" sz="2400" dirty="0"/>
              <a:t>)</a:t>
            </a:r>
          </a:p>
          <a:p>
            <a:r>
              <a:rPr lang="en-US" sz="2400" dirty="0" err="1"/>
              <a:t>stack.top</a:t>
            </a:r>
            <a:r>
              <a:rPr lang="en-US" sz="2400" dirty="0"/>
              <a:t>() 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98C69DD-A824-5C4A-B050-E92C80B5AF14}"/>
              </a:ext>
            </a:extLst>
          </p:cNvPr>
          <p:cNvSpPr/>
          <p:nvPr/>
        </p:nvSpPr>
        <p:spPr>
          <a:xfrm>
            <a:off x="6956634" y="507982"/>
            <a:ext cx="2016224" cy="57606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sz="3600" dirty="0"/>
              <a:t>head</a:t>
            </a:r>
            <a:endParaRPr lang="en-US" sz="3600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147D0D5-88F4-3F48-8BB9-64E7CEDB7AE7}"/>
              </a:ext>
            </a:extLst>
          </p:cNvPr>
          <p:cNvSpPr/>
          <p:nvPr/>
        </p:nvSpPr>
        <p:spPr>
          <a:xfrm>
            <a:off x="7020272" y="4331704"/>
            <a:ext cx="2016224" cy="57606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sz="3600" dirty="0"/>
              <a:t>tail</a:t>
            </a:r>
            <a:endParaRPr lang="en-US" sz="3600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6ACA967-4274-C64C-B53E-78626966750A}"/>
              </a:ext>
            </a:extLst>
          </p:cNvPr>
          <p:cNvCxnSpPr>
            <a:cxnSpLocks/>
          </p:cNvCxnSpPr>
          <p:nvPr/>
        </p:nvCxnSpPr>
        <p:spPr>
          <a:xfrm flipV="1">
            <a:off x="7594039" y="3028277"/>
            <a:ext cx="0" cy="3092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7A25D34-924D-D04E-BBBA-70E2DD168994}"/>
              </a:ext>
            </a:extLst>
          </p:cNvPr>
          <p:cNvCxnSpPr>
            <a:cxnSpLocks/>
          </p:cNvCxnSpPr>
          <p:nvPr/>
        </p:nvCxnSpPr>
        <p:spPr>
          <a:xfrm>
            <a:off x="8451374" y="1084046"/>
            <a:ext cx="0" cy="40758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8365E6F1-59FE-0044-950F-0422CC55FBCA}"/>
              </a:ext>
            </a:extLst>
          </p:cNvPr>
          <p:cNvSpPr/>
          <p:nvPr/>
        </p:nvSpPr>
        <p:spPr>
          <a:xfrm>
            <a:off x="6956634" y="1501037"/>
            <a:ext cx="2016224" cy="57606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sz="3600" dirty="0"/>
              <a:t>5</a:t>
            </a:r>
            <a:endParaRPr lang="en-US" sz="3600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0D53953-44E3-1D40-9AFC-61C62DF2E15F}"/>
              </a:ext>
            </a:extLst>
          </p:cNvPr>
          <p:cNvCxnSpPr>
            <a:cxnSpLocks/>
          </p:cNvCxnSpPr>
          <p:nvPr/>
        </p:nvCxnSpPr>
        <p:spPr>
          <a:xfrm flipV="1">
            <a:off x="7594039" y="123478"/>
            <a:ext cx="0" cy="38450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623D732-1B1A-324D-AB2F-468763EA5D98}"/>
              </a:ext>
            </a:extLst>
          </p:cNvPr>
          <p:cNvCxnSpPr>
            <a:cxnSpLocks/>
          </p:cNvCxnSpPr>
          <p:nvPr/>
        </p:nvCxnSpPr>
        <p:spPr>
          <a:xfrm>
            <a:off x="8451374" y="123478"/>
            <a:ext cx="0" cy="38450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4DBA299-ACE9-F148-B8BA-3F9395A8F2AF}"/>
              </a:ext>
            </a:extLst>
          </p:cNvPr>
          <p:cNvCxnSpPr>
            <a:cxnSpLocks/>
          </p:cNvCxnSpPr>
          <p:nvPr/>
        </p:nvCxnSpPr>
        <p:spPr>
          <a:xfrm flipV="1">
            <a:off x="7594039" y="1084046"/>
            <a:ext cx="0" cy="40758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32D133C-5152-E744-B43F-4543A45E1520}"/>
              </a:ext>
            </a:extLst>
          </p:cNvPr>
          <p:cNvCxnSpPr>
            <a:cxnSpLocks/>
          </p:cNvCxnSpPr>
          <p:nvPr/>
        </p:nvCxnSpPr>
        <p:spPr>
          <a:xfrm>
            <a:off x="8451374" y="3009693"/>
            <a:ext cx="0" cy="36385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5" name="Round Single Corner Rectangle 14">
            <a:extLst>
              <a:ext uri="{FF2B5EF4-FFF2-40B4-BE49-F238E27FC236}">
                <a16:creationId xmlns:a16="http://schemas.microsoft.com/office/drawing/2014/main" id="{3F08CC88-22C6-8846-BAEC-7562F761901C}"/>
              </a:ext>
            </a:extLst>
          </p:cNvPr>
          <p:cNvSpPr/>
          <p:nvPr/>
        </p:nvSpPr>
        <p:spPr>
          <a:xfrm>
            <a:off x="2382359" y="2015157"/>
            <a:ext cx="3557793" cy="2644825"/>
          </a:xfrm>
          <a:prstGeom prst="round1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C4CC89B-779E-6947-8C84-04B9EB87CDF2}"/>
              </a:ext>
            </a:extLst>
          </p:cNvPr>
          <p:cNvSpPr txBox="1"/>
          <p:nvPr/>
        </p:nvSpPr>
        <p:spPr>
          <a:xfrm>
            <a:off x="2297400" y="2104894"/>
            <a:ext cx="263838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Hans" sz="2000" dirty="0"/>
              <a:t>map</a:t>
            </a:r>
          </a:p>
          <a:p>
            <a:pPr algn="ctr"/>
            <a:r>
              <a:rPr lang="en-US" altLang="zh-Hans" sz="2000" dirty="0"/>
              <a:t>&lt;5,</a:t>
            </a:r>
            <a:r>
              <a:rPr lang="zh-Hans" altLang="en-US" sz="2000" dirty="0"/>
              <a:t> </a:t>
            </a:r>
            <a:r>
              <a:rPr lang="en-US" altLang="zh-Hans" sz="2000" dirty="0"/>
              <a:t>[node</a:t>
            </a:r>
            <a:r>
              <a:rPr lang="zh-Hans" altLang="en-US" sz="2000" dirty="0"/>
              <a:t> </a:t>
            </a:r>
            <a:r>
              <a:rPr lang="en-US" altLang="zh-Hans" sz="2000" dirty="0"/>
              <a:t>5,</a:t>
            </a:r>
            <a:r>
              <a:rPr lang="zh-Hans" altLang="en-US" sz="2000" dirty="0"/>
              <a:t> </a:t>
            </a:r>
            <a:r>
              <a:rPr lang="en-US" altLang="zh-Hans" sz="2000" dirty="0"/>
              <a:t>node</a:t>
            </a:r>
            <a:r>
              <a:rPr lang="zh-Hans" altLang="en-US" sz="2000" dirty="0"/>
              <a:t> </a:t>
            </a:r>
            <a:r>
              <a:rPr lang="en-US" altLang="zh-Hans" sz="2000" dirty="0"/>
              <a:t>5]&gt;</a:t>
            </a:r>
          </a:p>
          <a:p>
            <a:pPr algn="ctr"/>
            <a:r>
              <a:rPr lang="en-US" altLang="zh-Hans" sz="2000" dirty="0"/>
              <a:t>&lt;1,</a:t>
            </a:r>
            <a:r>
              <a:rPr lang="zh-Hans" altLang="en-US" sz="2000" dirty="0"/>
              <a:t> </a:t>
            </a:r>
            <a:r>
              <a:rPr lang="en-US" altLang="zh-Hans" sz="2000" dirty="0"/>
              <a:t>[node</a:t>
            </a:r>
            <a:r>
              <a:rPr lang="zh-Hans" altLang="en-US" sz="2000" dirty="0"/>
              <a:t> </a:t>
            </a:r>
            <a:r>
              <a:rPr lang="en-US" altLang="zh-Hans" sz="2000" dirty="0"/>
              <a:t>1]&gt;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487C3DA-50AB-4145-A461-97738452D41A}"/>
              </a:ext>
            </a:extLst>
          </p:cNvPr>
          <p:cNvCxnSpPr>
            <a:cxnSpLocks/>
            <a:endCxn id="8" idx="1"/>
          </p:cNvCxnSpPr>
          <p:nvPr/>
        </p:nvCxnSpPr>
        <p:spPr>
          <a:xfrm flipV="1">
            <a:off x="3707904" y="1789069"/>
            <a:ext cx="3248730" cy="70502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065B3DD3-41F2-2E42-8B00-D27319CC5998}"/>
              </a:ext>
            </a:extLst>
          </p:cNvPr>
          <p:cNvSpPr/>
          <p:nvPr/>
        </p:nvSpPr>
        <p:spPr>
          <a:xfrm>
            <a:off x="6956634" y="2437290"/>
            <a:ext cx="2016224" cy="57606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sz="3600" dirty="0"/>
              <a:t>1</a:t>
            </a:r>
            <a:endParaRPr lang="en-US" sz="3600" dirty="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4182D96-484B-C94B-B45D-FF91D6C39D12}"/>
              </a:ext>
            </a:extLst>
          </p:cNvPr>
          <p:cNvCxnSpPr>
            <a:cxnSpLocks/>
          </p:cNvCxnSpPr>
          <p:nvPr/>
        </p:nvCxnSpPr>
        <p:spPr>
          <a:xfrm flipV="1">
            <a:off x="7594039" y="2077101"/>
            <a:ext cx="0" cy="35063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EF70C59-D684-4A41-B89C-2538FCFAF10F}"/>
              </a:ext>
            </a:extLst>
          </p:cNvPr>
          <p:cNvCxnSpPr>
            <a:cxnSpLocks/>
          </p:cNvCxnSpPr>
          <p:nvPr/>
        </p:nvCxnSpPr>
        <p:spPr>
          <a:xfrm>
            <a:off x="8438017" y="2077101"/>
            <a:ext cx="0" cy="41699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19E56DC-EC39-9540-8DB1-11D699C8CB7A}"/>
              </a:ext>
            </a:extLst>
          </p:cNvPr>
          <p:cNvCxnSpPr>
            <a:cxnSpLocks/>
            <a:endCxn id="37" idx="1"/>
          </p:cNvCxnSpPr>
          <p:nvPr/>
        </p:nvCxnSpPr>
        <p:spPr>
          <a:xfrm>
            <a:off x="4582146" y="2715552"/>
            <a:ext cx="2356544" cy="94236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0CF770E2-B4D5-9D4D-8B06-CCF432717350}"/>
              </a:ext>
            </a:extLst>
          </p:cNvPr>
          <p:cNvSpPr/>
          <p:nvPr/>
        </p:nvSpPr>
        <p:spPr>
          <a:xfrm>
            <a:off x="6956634" y="3369882"/>
            <a:ext cx="2016224" cy="57606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sz="3600" dirty="0"/>
              <a:t>5</a:t>
            </a:r>
            <a:endParaRPr lang="en-US" sz="3600" dirty="0"/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3360A76B-6E21-3A4F-9249-7D27C016B1C3}"/>
              </a:ext>
            </a:extLst>
          </p:cNvPr>
          <p:cNvSpPr/>
          <p:nvPr/>
        </p:nvSpPr>
        <p:spPr>
          <a:xfrm>
            <a:off x="6938690" y="3369882"/>
            <a:ext cx="2016224" cy="57606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sz="3600" dirty="0"/>
              <a:t>5</a:t>
            </a:r>
            <a:endParaRPr lang="en-US" sz="3600" dirty="0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6FC8EE67-B503-1643-9F9F-978BE330AE3A}"/>
              </a:ext>
            </a:extLst>
          </p:cNvPr>
          <p:cNvCxnSpPr>
            <a:cxnSpLocks/>
          </p:cNvCxnSpPr>
          <p:nvPr/>
        </p:nvCxnSpPr>
        <p:spPr>
          <a:xfrm flipV="1">
            <a:off x="7594039" y="3986438"/>
            <a:ext cx="0" cy="3092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3C73C30-7ABB-5043-B3C4-F8A6D9459A4F}"/>
              </a:ext>
            </a:extLst>
          </p:cNvPr>
          <p:cNvCxnSpPr>
            <a:cxnSpLocks/>
          </p:cNvCxnSpPr>
          <p:nvPr/>
        </p:nvCxnSpPr>
        <p:spPr>
          <a:xfrm>
            <a:off x="8451374" y="3967854"/>
            <a:ext cx="0" cy="36385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43CD3B5-01DE-634D-B12B-1BF688E46DE8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4090789" y="2725322"/>
            <a:ext cx="2865845" cy="27826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4" name="Right Arrow 13">
            <a:extLst>
              <a:ext uri="{FF2B5EF4-FFF2-40B4-BE49-F238E27FC236}">
                <a16:creationId xmlns:a16="http://schemas.microsoft.com/office/drawing/2014/main" id="{1A04084A-4883-4A43-AD80-D69BB7E41871}"/>
              </a:ext>
            </a:extLst>
          </p:cNvPr>
          <p:cNvSpPr/>
          <p:nvPr/>
        </p:nvSpPr>
        <p:spPr>
          <a:xfrm rot="238299">
            <a:off x="1907440" y="3345168"/>
            <a:ext cx="4755948" cy="369671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4374E42-32B4-304C-9E76-C6206E21A1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214" y="157822"/>
            <a:ext cx="3251200" cy="1651000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2EECD55F-59C0-EE41-B3CD-229AA85D3763}"/>
              </a:ext>
            </a:extLst>
          </p:cNvPr>
          <p:cNvSpPr/>
          <p:nvPr/>
        </p:nvSpPr>
        <p:spPr>
          <a:xfrm>
            <a:off x="4329693" y="501146"/>
            <a:ext cx="1212190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Hans" sz="4000" b="1" cap="none" spc="0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O(1)</a:t>
            </a:r>
            <a:endParaRPr lang="en-US" sz="4000" b="1" cap="none" spc="0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0435890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5FD8F2B-C4B3-7840-A738-BFD074AC34C5}"/>
              </a:ext>
            </a:extLst>
          </p:cNvPr>
          <p:cNvSpPr/>
          <p:nvPr/>
        </p:nvSpPr>
        <p:spPr>
          <a:xfrm>
            <a:off x="179512" y="2047843"/>
            <a:ext cx="2374368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/>
              <a:t>stack.push</a:t>
            </a:r>
            <a:r>
              <a:rPr lang="en-US" sz="2400" dirty="0"/>
              <a:t>(5) </a:t>
            </a:r>
          </a:p>
          <a:p>
            <a:r>
              <a:rPr lang="en-US" sz="2400" dirty="0" err="1"/>
              <a:t>stack.push</a:t>
            </a:r>
            <a:r>
              <a:rPr lang="en-US" sz="2400" dirty="0"/>
              <a:t>(</a:t>
            </a:r>
            <a:r>
              <a:rPr lang="en-US" altLang="zh-Hans" sz="2400" dirty="0"/>
              <a:t>1</a:t>
            </a:r>
            <a:r>
              <a:rPr lang="en-US" sz="2400" dirty="0"/>
              <a:t>) </a:t>
            </a:r>
          </a:p>
          <a:p>
            <a:r>
              <a:rPr lang="en-US" sz="2400" dirty="0" err="1"/>
              <a:t>stack.push</a:t>
            </a:r>
            <a:r>
              <a:rPr lang="en-US" sz="2400" dirty="0"/>
              <a:t>(</a:t>
            </a:r>
            <a:r>
              <a:rPr lang="en-US" altLang="zh-Hans" sz="2400" dirty="0"/>
              <a:t>5</a:t>
            </a:r>
            <a:r>
              <a:rPr lang="en-US" sz="2400" dirty="0"/>
              <a:t>)</a:t>
            </a:r>
          </a:p>
          <a:p>
            <a:r>
              <a:rPr lang="en-US" sz="2400" dirty="0" err="1"/>
              <a:t>stack.top</a:t>
            </a:r>
            <a:r>
              <a:rPr lang="en-US" sz="2400" dirty="0"/>
              <a:t>()</a:t>
            </a:r>
          </a:p>
          <a:p>
            <a:r>
              <a:rPr lang="en-US" sz="2400" dirty="0" err="1"/>
              <a:t>stack.popMax</a:t>
            </a:r>
            <a:r>
              <a:rPr lang="en-US" sz="2400" dirty="0"/>
              <a:t>() 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98C69DD-A824-5C4A-B050-E92C80B5AF14}"/>
              </a:ext>
            </a:extLst>
          </p:cNvPr>
          <p:cNvSpPr/>
          <p:nvPr/>
        </p:nvSpPr>
        <p:spPr>
          <a:xfrm>
            <a:off x="6956634" y="507982"/>
            <a:ext cx="2016224" cy="57606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sz="3600" dirty="0"/>
              <a:t>head</a:t>
            </a:r>
            <a:endParaRPr lang="en-US" sz="3600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147D0D5-88F4-3F48-8BB9-64E7CEDB7AE7}"/>
              </a:ext>
            </a:extLst>
          </p:cNvPr>
          <p:cNvSpPr/>
          <p:nvPr/>
        </p:nvSpPr>
        <p:spPr>
          <a:xfrm>
            <a:off x="7020272" y="4331704"/>
            <a:ext cx="2016224" cy="57606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sz="3600" dirty="0"/>
              <a:t>tail</a:t>
            </a:r>
            <a:endParaRPr lang="en-US" sz="3600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6ACA967-4274-C64C-B53E-78626966750A}"/>
              </a:ext>
            </a:extLst>
          </p:cNvPr>
          <p:cNvCxnSpPr>
            <a:cxnSpLocks/>
          </p:cNvCxnSpPr>
          <p:nvPr/>
        </p:nvCxnSpPr>
        <p:spPr>
          <a:xfrm flipV="1">
            <a:off x="7594039" y="3028277"/>
            <a:ext cx="0" cy="3092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7A25D34-924D-D04E-BBBA-70E2DD168994}"/>
              </a:ext>
            </a:extLst>
          </p:cNvPr>
          <p:cNvCxnSpPr>
            <a:cxnSpLocks/>
          </p:cNvCxnSpPr>
          <p:nvPr/>
        </p:nvCxnSpPr>
        <p:spPr>
          <a:xfrm>
            <a:off x="8451374" y="1084046"/>
            <a:ext cx="0" cy="40758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8365E6F1-59FE-0044-950F-0422CC55FBCA}"/>
              </a:ext>
            </a:extLst>
          </p:cNvPr>
          <p:cNvSpPr/>
          <p:nvPr/>
        </p:nvSpPr>
        <p:spPr>
          <a:xfrm>
            <a:off x="6956634" y="1501037"/>
            <a:ext cx="2016224" cy="57606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sz="3600" dirty="0"/>
              <a:t>5</a:t>
            </a:r>
            <a:endParaRPr lang="en-US" sz="3600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0D53953-44E3-1D40-9AFC-61C62DF2E15F}"/>
              </a:ext>
            </a:extLst>
          </p:cNvPr>
          <p:cNvCxnSpPr>
            <a:cxnSpLocks/>
          </p:cNvCxnSpPr>
          <p:nvPr/>
        </p:nvCxnSpPr>
        <p:spPr>
          <a:xfrm flipV="1">
            <a:off x="7594039" y="123478"/>
            <a:ext cx="0" cy="38450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623D732-1B1A-324D-AB2F-468763EA5D98}"/>
              </a:ext>
            </a:extLst>
          </p:cNvPr>
          <p:cNvCxnSpPr>
            <a:cxnSpLocks/>
          </p:cNvCxnSpPr>
          <p:nvPr/>
        </p:nvCxnSpPr>
        <p:spPr>
          <a:xfrm>
            <a:off x="8451374" y="123478"/>
            <a:ext cx="0" cy="38450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4DBA299-ACE9-F148-B8BA-3F9395A8F2AF}"/>
              </a:ext>
            </a:extLst>
          </p:cNvPr>
          <p:cNvCxnSpPr>
            <a:cxnSpLocks/>
          </p:cNvCxnSpPr>
          <p:nvPr/>
        </p:nvCxnSpPr>
        <p:spPr>
          <a:xfrm flipV="1">
            <a:off x="7594039" y="1084046"/>
            <a:ext cx="0" cy="40758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32D133C-5152-E744-B43F-4543A45E1520}"/>
              </a:ext>
            </a:extLst>
          </p:cNvPr>
          <p:cNvCxnSpPr>
            <a:cxnSpLocks/>
          </p:cNvCxnSpPr>
          <p:nvPr/>
        </p:nvCxnSpPr>
        <p:spPr>
          <a:xfrm>
            <a:off x="8451374" y="3009693"/>
            <a:ext cx="0" cy="36385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5" name="Round Single Corner Rectangle 14">
            <a:extLst>
              <a:ext uri="{FF2B5EF4-FFF2-40B4-BE49-F238E27FC236}">
                <a16:creationId xmlns:a16="http://schemas.microsoft.com/office/drawing/2014/main" id="{3F08CC88-22C6-8846-BAEC-7562F761901C}"/>
              </a:ext>
            </a:extLst>
          </p:cNvPr>
          <p:cNvSpPr/>
          <p:nvPr/>
        </p:nvSpPr>
        <p:spPr>
          <a:xfrm>
            <a:off x="2382359" y="2015157"/>
            <a:ext cx="3557793" cy="2644825"/>
          </a:xfrm>
          <a:prstGeom prst="round1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C4CC89B-779E-6947-8C84-04B9EB87CDF2}"/>
              </a:ext>
            </a:extLst>
          </p:cNvPr>
          <p:cNvSpPr txBox="1"/>
          <p:nvPr/>
        </p:nvSpPr>
        <p:spPr>
          <a:xfrm>
            <a:off x="2297400" y="2104894"/>
            <a:ext cx="263838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Hans" sz="2000" dirty="0"/>
              <a:t>map</a:t>
            </a:r>
          </a:p>
          <a:p>
            <a:pPr algn="ctr"/>
            <a:r>
              <a:rPr lang="en-US" altLang="zh-Hans" sz="2000" dirty="0"/>
              <a:t>&lt;5,</a:t>
            </a:r>
            <a:r>
              <a:rPr lang="zh-Hans" altLang="en-US" sz="2000" dirty="0"/>
              <a:t> </a:t>
            </a:r>
            <a:r>
              <a:rPr lang="en-US" altLang="zh-Hans" sz="2000" dirty="0"/>
              <a:t>[node</a:t>
            </a:r>
            <a:r>
              <a:rPr lang="zh-Hans" altLang="en-US" sz="2000" dirty="0"/>
              <a:t> </a:t>
            </a:r>
            <a:r>
              <a:rPr lang="en-US" altLang="zh-Hans" sz="2000" dirty="0"/>
              <a:t>5,</a:t>
            </a:r>
            <a:r>
              <a:rPr lang="zh-Hans" altLang="en-US" sz="2000" dirty="0"/>
              <a:t> </a:t>
            </a:r>
            <a:r>
              <a:rPr lang="en-US" altLang="zh-Hans" sz="2000" dirty="0"/>
              <a:t>node</a:t>
            </a:r>
            <a:r>
              <a:rPr lang="zh-Hans" altLang="en-US" sz="2000" dirty="0"/>
              <a:t> </a:t>
            </a:r>
            <a:r>
              <a:rPr lang="en-US" altLang="zh-Hans" sz="2000" dirty="0"/>
              <a:t>5]&gt;</a:t>
            </a:r>
          </a:p>
          <a:p>
            <a:pPr algn="ctr"/>
            <a:r>
              <a:rPr lang="en-US" altLang="zh-Hans" sz="2000" dirty="0"/>
              <a:t>&lt;1,</a:t>
            </a:r>
            <a:r>
              <a:rPr lang="zh-Hans" altLang="en-US" sz="2000" dirty="0"/>
              <a:t> </a:t>
            </a:r>
            <a:r>
              <a:rPr lang="en-US" altLang="zh-Hans" sz="2000" dirty="0"/>
              <a:t>[node</a:t>
            </a:r>
            <a:r>
              <a:rPr lang="zh-Hans" altLang="en-US" sz="2000" dirty="0"/>
              <a:t> </a:t>
            </a:r>
            <a:r>
              <a:rPr lang="en-US" altLang="zh-Hans" sz="2000" dirty="0"/>
              <a:t>1]&gt;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487C3DA-50AB-4145-A461-97738452D41A}"/>
              </a:ext>
            </a:extLst>
          </p:cNvPr>
          <p:cNvCxnSpPr>
            <a:cxnSpLocks/>
            <a:endCxn id="8" idx="1"/>
          </p:cNvCxnSpPr>
          <p:nvPr/>
        </p:nvCxnSpPr>
        <p:spPr>
          <a:xfrm flipV="1">
            <a:off x="3707904" y="1789069"/>
            <a:ext cx="3248730" cy="70502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065B3DD3-41F2-2E42-8B00-D27319CC5998}"/>
              </a:ext>
            </a:extLst>
          </p:cNvPr>
          <p:cNvSpPr/>
          <p:nvPr/>
        </p:nvSpPr>
        <p:spPr>
          <a:xfrm>
            <a:off x="6956634" y="2437290"/>
            <a:ext cx="2016224" cy="57606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sz="3600" dirty="0"/>
              <a:t>1</a:t>
            </a:r>
            <a:endParaRPr lang="en-US" sz="3600" dirty="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4182D96-484B-C94B-B45D-FF91D6C39D12}"/>
              </a:ext>
            </a:extLst>
          </p:cNvPr>
          <p:cNvCxnSpPr>
            <a:cxnSpLocks/>
          </p:cNvCxnSpPr>
          <p:nvPr/>
        </p:nvCxnSpPr>
        <p:spPr>
          <a:xfrm flipV="1">
            <a:off x="7594039" y="2077101"/>
            <a:ext cx="0" cy="35063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EF70C59-D684-4A41-B89C-2538FCFAF10F}"/>
              </a:ext>
            </a:extLst>
          </p:cNvPr>
          <p:cNvCxnSpPr>
            <a:cxnSpLocks/>
          </p:cNvCxnSpPr>
          <p:nvPr/>
        </p:nvCxnSpPr>
        <p:spPr>
          <a:xfrm>
            <a:off x="8438017" y="2077101"/>
            <a:ext cx="0" cy="41699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19E56DC-EC39-9540-8DB1-11D699C8CB7A}"/>
              </a:ext>
            </a:extLst>
          </p:cNvPr>
          <p:cNvCxnSpPr>
            <a:cxnSpLocks/>
            <a:endCxn id="37" idx="1"/>
          </p:cNvCxnSpPr>
          <p:nvPr/>
        </p:nvCxnSpPr>
        <p:spPr>
          <a:xfrm>
            <a:off x="4582146" y="2715552"/>
            <a:ext cx="2356544" cy="94236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0CF770E2-B4D5-9D4D-8B06-CCF432717350}"/>
              </a:ext>
            </a:extLst>
          </p:cNvPr>
          <p:cNvSpPr/>
          <p:nvPr/>
        </p:nvSpPr>
        <p:spPr>
          <a:xfrm>
            <a:off x="6956634" y="3369882"/>
            <a:ext cx="2016224" cy="57606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sz="3600" dirty="0"/>
              <a:t>5</a:t>
            </a:r>
            <a:endParaRPr lang="en-US" sz="3600" dirty="0"/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3360A76B-6E21-3A4F-9249-7D27C016B1C3}"/>
              </a:ext>
            </a:extLst>
          </p:cNvPr>
          <p:cNvSpPr/>
          <p:nvPr/>
        </p:nvSpPr>
        <p:spPr>
          <a:xfrm>
            <a:off x="6938690" y="3369882"/>
            <a:ext cx="2016224" cy="57606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sz="3600" dirty="0"/>
              <a:t>5</a:t>
            </a:r>
            <a:endParaRPr lang="en-US" sz="3600" dirty="0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6FC8EE67-B503-1643-9F9F-978BE330AE3A}"/>
              </a:ext>
            </a:extLst>
          </p:cNvPr>
          <p:cNvCxnSpPr>
            <a:cxnSpLocks/>
          </p:cNvCxnSpPr>
          <p:nvPr/>
        </p:nvCxnSpPr>
        <p:spPr>
          <a:xfrm flipV="1">
            <a:off x="7594039" y="3986438"/>
            <a:ext cx="0" cy="3092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3C73C30-7ABB-5043-B3C4-F8A6D9459A4F}"/>
              </a:ext>
            </a:extLst>
          </p:cNvPr>
          <p:cNvCxnSpPr>
            <a:cxnSpLocks/>
          </p:cNvCxnSpPr>
          <p:nvPr/>
        </p:nvCxnSpPr>
        <p:spPr>
          <a:xfrm>
            <a:off x="8451374" y="3967854"/>
            <a:ext cx="0" cy="36385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43CD3B5-01DE-634D-B12B-1BF688E46DE8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4090789" y="2725322"/>
            <a:ext cx="2865845" cy="27826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66C89EFC-519B-C94F-A8C2-9F09D589B1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935" y="240395"/>
            <a:ext cx="4991100" cy="158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73915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 Single Corner Rectangle 14">
            <a:extLst>
              <a:ext uri="{FF2B5EF4-FFF2-40B4-BE49-F238E27FC236}">
                <a16:creationId xmlns:a16="http://schemas.microsoft.com/office/drawing/2014/main" id="{3F08CC88-22C6-8846-BAEC-7562F761901C}"/>
              </a:ext>
            </a:extLst>
          </p:cNvPr>
          <p:cNvSpPr/>
          <p:nvPr/>
        </p:nvSpPr>
        <p:spPr>
          <a:xfrm>
            <a:off x="539552" y="1995687"/>
            <a:ext cx="3557793" cy="1584176"/>
          </a:xfrm>
          <a:prstGeom prst="round1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C4CC89B-779E-6947-8C84-04B9EB87CDF2}"/>
              </a:ext>
            </a:extLst>
          </p:cNvPr>
          <p:cNvSpPr txBox="1"/>
          <p:nvPr/>
        </p:nvSpPr>
        <p:spPr>
          <a:xfrm>
            <a:off x="999254" y="2211710"/>
            <a:ext cx="263838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Hans" sz="2000" dirty="0"/>
              <a:t>map</a:t>
            </a:r>
          </a:p>
          <a:p>
            <a:pPr algn="ctr"/>
            <a:r>
              <a:rPr lang="en-US" altLang="zh-Hans" sz="2000" dirty="0"/>
              <a:t>&lt;5,</a:t>
            </a:r>
            <a:r>
              <a:rPr lang="zh-Hans" altLang="en-US" sz="2000" dirty="0"/>
              <a:t> </a:t>
            </a:r>
            <a:r>
              <a:rPr lang="en-US" altLang="zh-Hans" sz="2000" dirty="0"/>
              <a:t>[node</a:t>
            </a:r>
            <a:r>
              <a:rPr lang="zh-Hans" altLang="en-US" sz="2000" dirty="0"/>
              <a:t> </a:t>
            </a:r>
            <a:r>
              <a:rPr lang="en-US" altLang="zh-Hans" sz="2000" dirty="0"/>
              <a:t>5,</a:t>
            </a:r>
            <a:r>
              <a:rPr lang="zh-Hans" altLang="en-US" sz="2000" dirty="0"/>
              <a:t> </a:t>
            </a:r>
            <a:r>
              <a:rPr lang="en-US" altLang="zh-Hans" sz="2000" dirty="0"/>
              <a:t>node</a:t>
            </a:r>
            <a:r>
              <a:rPr lang="zh-Hans" altLang="en-US" sz="2000" dirty="0"/>
              <a:t> </a:t>
            </a:r>
            <a:r>
              <a:rPr lang="en-US" altLang="zh-Hans" sz="2000" dirty="0"/>
              <a:t>5]&gt;</a:t>
            </a:r>
          </a:p>
          <a:p>
            <a:pPr algn="ctr"/>
            <a:r>
              <a:rPr lang="en-US" altLang="zh-Hans" sz="2000" dirty="0"/>
              <a:t>&lt;1,</a:t>
            </a:r>
            <a:r>
              <a:rPr lang="zh-Hans" altLang="en-US" sz="2000" dirty="0"/>
              <a:t> </a:t>
            </a:r>
            <a:r>
              <a:rPr lang="en-US" altLang="zh-Hans" sz="2000" dirty="0"/>
              <a:t>[node</a:t>
            </a:r>
            <a:r>
              <a:rPr lang="zh-Hans" altLang="en-US" sz="2000" dirty="0"/>
              <a:t> </a:t>
            </a:r>
            <a:r>
              <a:rPr lang="en-US" altLang="zh-Hans" sz="2000" dirty="0"/>
              <a:t>1]&gt;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6C89EFC-519B-C94F-A8C2-9F09D589B1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935" y="240395"/>
            <a:ext cx="4991100" cy="15875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D22B18A-DDBD-8745-810E-BD9E680A2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962" y="3795886"/>
            <a:ext cx="5651500" cy="762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38BB0074-EE24-8243-85BB-D1B3FA1CDCA2}"/>
              </a:ext>
            </a:extLst>
          </p:cNvPr>
          <p:cNvSpPr/>
          <p:nvPr/>
        </p:nvSpPr>
        <p:spPr>
          <a:xfrm>
            <a:off x="5220072" y="1563638"/>
            <a:ext cx="3108544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Hans" sz="54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Runtime</a:t>
            </a:r>
            <a:endParaRPr lang="en-US" altLang="zh-Hans" sz="5400" b="1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</a:endParaRPr>
          </a:p>
          <a:p>
            <a:pPr algn="ctr"/>
            <a:r>
              <a:rPr lang="en-US" altLang="zh-Hans" sz="54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O(log(n))</a:t>
            </a:r>
            <a:endParaRPr lang="en-US" sz="54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79140963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6E00B26-DEAA-5E49-A733-AF5764A01D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9" y="51470"/>
            <a:ext cx="6424841" cy="348054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D207A7E-7A2E-504A-9EDD-FDD9BAE98E0B}"/>
              </a:ext>
            </a:extLst>
          </p:cNvPr>
          <p:cNvSpPr/>
          <p:nvPr/>
        </p:nvSpPr>
        <p:spPr>
          <a:xfrm>
            <a:off x="4716016" y="3335414"/>
            <a:ext cx="4134465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Hans" sz="36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Runtime</a:t>
            </a:r>
            <a:endParaRPr lang="en-US" altLang="zh-Hans" sz="3600" b="1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</a:endParaRPr>
          </a:p>
          <a:p>
            <a:pPr algn="ctr"/>
            <a:r>
              <a:rPr lang="en-US" altLang="zh-Hans" sz="36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O(log(n))</a:t>
            </a:r>
          </a:p>
          <a:p>
            <a:pPr algn="ctr"/>
            <a:r>
              <a:rPr lang="en-US" altLang="zh-Hans" sz="36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Go</a:t>
            </a:r>
            <a:r>
              <a:rPr lang="zh-Hans" altLang="en-US" sz="36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 </a:t>
            </a:r>
            <a:r>
              <a:rPr lang="en-US" altLang="zh-Hans" sz="36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to</a:t>
            </a:r>
            <a:r>
              <a:rPr lang="zh-Hans" altLang="en-US" sz="36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 </a:t>
            </a:r>
            <a:r>
              <a:rPr lang="en-US" altLang="zh-Hans" sz="36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rightest</a:t>
            </a:r>
            <a:r>
              <a:rPr lang="zh-Hans" altLang="en-US" sz="36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 </a:t>
            </a:r>
            <a:r>
              <a:rPr lang="en-US" altLang="zh-Hans" sz="36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leaf</a:t>
            </a:r>
            <a:endParaRPr lang="en-US" sz="36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70DC4F54-FB70-2943-B8E8-3CF28F28254F}"/>
              </a:ext>
            </a:extLst>
          </p:cNvPr>
          <p:cNvSpPr/>
          <p:nvPr/>
        </p:nvSpPr>
        <p:spPr>
          <a:xfrm rot="870399">
            <a:off x="3707904" y="267494"/>
            <a:ext cx="504056" cy="288032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2136FA4F-8CC0-6A47-9F60-8426D34DACD4}"/>
              </a:ext>
            </a:extLst>
          </p:cNvPr>
          <p:cNvSpPr/>
          <p:nvPr/>
        </p:nvSpPr>
        <p:spPr>
          <a:xfrm rot="1985909">
            <a:off x="5176104" y="974106"/>
            <a:ext cx="504056" cy="288032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B03442A1-618E-E543-8D1C-DDB1B8FC66CA}"/>
              </a:ext>
            </a:extLst>
          </p:cNvPr>
          <p:cNvSpPr/>
          <p:nvPr/>
        </p:nvSpPr>
        <p:spPr>
          <a:xfrm rot="2868272">
            <a:off x="5769534" y="1847085"/>
            <a:ext cx="504056" cy="288032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AC2497A-CF54-C447-9544-6E1E12BAAFA0}"/>
              </a:ext>
            </a:extLst>
          </p:cNvPr>
          <p:cNvSpPr/>
          <p:nvPr/>
        </p:nvSpPr>
        <p:spPr>
          <a:xfrm>
            <a:off x="5717909" y="2211710"/>
            <a:ext cx="579626" cy="623466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45408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B4448D3-333B-7B48-90D8-635B016C76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339502"/>
            <a:ext cx="8166100" cy="35814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0665DEE-6F7C-D84A-A383-2B4250A38D1B}"/>
              </a:ext>
            </a:extLst>
          </p:cNvPr>
          <p:cNvSpPr/>
          <p:nvPr/>
        </p:nvSpPr>
        <p:spPr>
          <a:xfrm>
            <a:off x="5659118" y="2160874"/>
            <a:ext cx="2350323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Hans" sz="4000" b="1" cap="none" spc="0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O(log(n))</a:t>
            </a:r>
            <a:endParaRPr lang="en-US" sz="4000" b="1" cap="none" spc="0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4828187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5FD8F2B-C4B3-7840-A738-BFD074AC34C5}"/>
              </a:ext>
            </a:extLst>
          </p:cNvPr>
          <p:cNvSpPr/>
          <p:nvPr/>
        </p:nvSpPr>
        <p:spPr>
          <a:xfrm>
            <a:off x="179512" y="2047843"/>
            <a:ext cx="2374368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/>
              <a:t>stack.push</a:t>
            </a:r>
            <a:r>
              <a:rPr lang="en-US" sz="2400" dirty="0"/>
              <a:t>(5) </a:t>
            </a:r>
          </a:p>
          <a:p>
            <a:r>
              <a:rPr lang="en-US" sz="2400" dirty="0" err="1"/>
              <a:t>stack.push</a:t>
            </a:r>
            <a:r>
              <a:rPr lang="en-US" sz="2400" dirty="0"/>
              <a:t>(</a:t>
            </a:r>
            <a:r>
              <a:rPr lang="en-US" altLang="zh-Hans" sz="2400" dirty="0"/>
              <a:t>1</a:t>
            </a:r>
            <a:r>
              <a:rPr lang="en-US" sz="2400" dirty="0"/>
              <a:t>) </a:t>
            </a:r>
          </a:p>
          <a:p>
            <a:r>
              <a:rPr lang="en-US" sz="2400" dirty="0" err="1"/>
              <a:t>stack.push</a:t>
            </a:r>
            <a:r>
              <a:rPr lang="en-US" sz="2400" dirty="0"/>
              <a:t>(</a:t>
            </a:r>
            <a:r>
              <a:rPr lang="en-US" altLang="zh-Hans" sz="2400" dirty="0"/>
              <a:t>5</a:t>
            </a:r>
            <a:r>
              <a:rPr lang="en-US" sz="2400" dirty="0"/>
              <a:t>)</a:t>
            </a:r>
          </a:p>
          <a:p>
            <a:r>
              <a:rPr lang="en-US" sz="2400" dirty="0" err="1"/>
              <a:t>stack.top</a:t>
            </a:r>
            <a:r>
              <a:rPr lang="en-US" sz="2400" dirty="0"/>
              <a:t>()</a:t>
            </a:r>
          </a:p>
          <a:p>
            <a:r>
              <a:rPr lang="en-US" sz="2400" dirty="0" err="1"/>
              <a:t>stack.popMax</a:t>
            </a:r>
            <a:r>
              <a:rPr lang="en-US" sz="2400" dirty="0"/>
              <a:t>() 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98C69DD-A824-5C4A-B050-E92C80B5AF14}"/>
              </a:ext>
            </a:extLst>
          </p:cNvPr>
          <p:cNvSpPr/>
          <p:nvPr/>
        </p:nvSpPr>
        <p:spPr>
          <a:xfrm>
            <a:off x="6956634" y="507982"/>
            <a:ext cx="2016224" cy="57606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sz="3600" dirty="0"/>
              <a:t>head</a:t>
            </a:r>
            <a:endParaRPr lang="en-US" sz="3600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147D0D5-88F4-3F48-8BB9-64E7CEDB7AE7}"/>
              </a:ext>
            </a:extLst>
          </p:cNvPr>
          <p:cNvSpPr/>
          <p:nvPr/>
        </p:nvSpPr>
        <p:spPr>
          <a:xfrm>
            <a:off x="7020272" y="4331704"/>
            <a:ext cx="2016224" cy="57606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sz="3600" dirty="0"/>
              <a:t>tail</a:t>
            </a:r>
            <a:endParaRPr lang="en-US" sz="3600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6ACA967-4274-C64C-B53E-78626966750A}"/>
              </a:ext>
            </a:extLst>
          </p:cNvPr>
          <p:cNvCxnSpPr>
            <a:cxnSpLocks/>
          </p:cNvCxnSpPr>
          <p:nvPr/>
        </p:nvCxnSpPr>
        <p:spPr>
          <a:xfrm flipV="1">
            <a:off x="7594039" y="3028277"/>
            <a:ext cx="0" cy="3092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7A25D34-924D-D04E-BBBA-70E2DD168994}"/>
              </a:ext>
            </a:extLst>
          </p:cNvPr>
          <p:cNvCxnSpPr>
            <a:cxnSpLocks/>
          </p:cNvCxnSpPr>
          <p:nvPr/>
        </p:nvCxnSpPr>
        <p:spPr>
          <a:xfrm>
            <a:off x="8451374" y="1084046"/>
            <a:ext cx="0" cy="40758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8365E6F1-59FE-0044-950F-0422CC55FBCA}"/>
              </a:ext>
            </a:extLst>
          </p:cNvPr>
          <p:cNvSpPr/>
          <p:nvPr/>
        </p:nvSpPr>
        <p:spPr>
          <a:xfrm>
            <a:off x="6956634" y="1501037"/>
            <a:ext cx="2016224" cy="57606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sz="3600" dirty="0"/>
              <a:t>5</a:t>
            </a:r>
            <a:endParaRPr lang="en-US" sz="3600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0D53953-44E3-1D40-9AFC-61C62DF2E15F}"/>
              </a:ext>
            </a:extLst>
          </p:cNvPr>
          <p:cNvCxnSpPr>
            <a:cxnSpLocks/>
          </p:cNvCxnSpPr>
          <p:nvPr/>
        </p:nvCxnSpPr>
        <p:spPr>
          <a:xfrm flipV="1">
            <a:off x="7594039" y="123478"/>
            <a:ext cx="0" cy="38450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623D732-1B1A-324D-AB2F-468763EA5D98}"/>
              </a:ext>
            </a:extLst>
          </p:cNvPr>
          <p:cNvCxnSpPr>
            <a:cxnSpLocks/>
          </p:cNvCxnSpPr>
          <p:nvPr/>
        </p:nvCxnSpPr>
        <p:spPr>
          <a:xfrm>
            <a:off x="8451374" y="123478"/>
            <a:ext cx="0" cy="38450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4DBA299-ACE9-F148-B8BA-3F9395A8F2AF}"/>
              </a:ext>
            </a:extLst>
          </p:cNvPr>
          <p:cNvCxnSpPr>
            <a:cxnSpLocks/>
          </p:cNvCxnSpPr>
          <p:nvPr/>
        </p:nvCxnSpPr>
        <p:spPr>
          <a:xfrm flipV="1">
            <a:off x="7594039" y="1084046"/>
            <a:ext cx="0" cy="40758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32D133C-5152-E744-B43F-4543A45E1520}"/>
              </a:ext>
            </a:extLst>
          </p:cNvPr>
          <p:cNvCxnSpPr>
            <a:cxnSpLocks/>
          </p:cNvCxnSpPr>
          <p:nvPr/>
        </p:nvCxnSpPr>
        <p:spPr>
          <a:xfrm>
            <a:off x="8451374" y="3009693"/>
            <a:ext cx="0" cy="36385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5" name="Round Single Corner Rectangle 14">
            <a:extLst>
              <a:ext uri="{FF2B5EF4-FFF2-40B4-BE49-F238E27FC236}">
                <a16:creationId xmlns:a16="http://schemas.microsoft.com/office/drawing/2014/main" id="{3F08CC88-22C6-8846-BAEC-7562F761901C}"/>
              </a:ext>
            </a:extLst>
          </p:cNvPr>
          <p:cNvSpPr/>
          <p:nvPr/>
        </p:nvSpPr>
        <p:spPr>
          <a:xfrm>
            <a:off x="2382359" y="2015157"/>
            <a:ext cx="3557793" cy="2644825"/>
          </a:xfrm>
          <a:prstGeom prst="round1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C4CC89B-779E-6947-8C84-04B9EB87CDF2}"/>
              </a:ext>
            </a:extLst>
          </p:cNvPr>
          <p:cNvSpPr txBox="1"/>
          <p:nvPr/>
        </p:nvSpPr>
        <p:spPr>
          <a:xfrm>
            <a:off x="2297400" y="2104894"/>
            <a:ext cx="263838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Hans" sz="2000" dirty="0"/>
              <a:t>map</a:t>
            </a:r>
          </a:p>
          <a:p>
            <a:pPr algn="ctr"/>
            <a:r>
              <a:rPr lang="en-US" altLang="zh-Hans" sz="2000" dirty="0"/>
              <a:t>&lt;5,</a:t>
            </a:r>
            <a:r>
              <a:rPr lang="zh-Hans" altLang="en-US" sz="2000" dirty="0"/>
              <a:t> </a:t>
            </a:r>
            <a:r>
              <a:rPr lang="en-US" altLang="zh-Hans" sz="2000" dirty="0"/>
              <a:t>[node</a:t>
            </a:r>
            <a:r>
              <a:rPr lang="zh-Hans" altLang="en-US" sz="2000" dirty="0"/>
              <a:t> </a:t>
            </a:r>
            <a:r>
              <a:rPr lang="en-US" altLang="zh-Hans" sz="2000" dirty="0"/>
              <a:t>5,</a:t>
            </a:r>
            <a:r>
              <a:rPr lang="zh-Hans" altLang="en-US" sz="2000" dirty="0"/>
              <a:t> </a:t>
            </a:r>
            <a:r>
              <a:rPr lang="en-US" altLang="zh-Hans" sz="2000" dirty="0"/>
              <a:t>node</a:t>
            </a:r>
            <a:r>
              <a:rPr lang="zh-Hans" altLang="en-US" sz="2000" dirty="0"/>
              <a:t> </a:t>
            </a:r>
            <a:r>
              <a:rPr lang="en-US" altLang="zh-Hans" sz="2000" dirty="0"/>
              <a:t>5]&gt;</a:t>
            </a:r>
          </a:p>
          <a:p>
            <a:pPr algn="ctr"/>
            <a:r>
              <a:rPr lang="en-US" altLang="zh-Hans" sz="2000" dirty="0"/>
              <a:t>&lt;1,</a:t>
            </a:r>
            <a:r>
              <a:rPr lang="zh-Hans" altLang="en-US" sz="2000" dirty="0"/>
              <a:t> </a:t>
            </a:r>
            <a:r>
              <a:rPr lang="en-US" altLang="zh-Hans" sz="2000" dirty="0"/>
              <a:t>[node</a:t>
            </a:r>
            <a:r>
              <a:rPr lang="zh-Hans" altLang="en-US" sz="2000" dirty="0"/>
              <a:t> </a:t>
            </a:r>
            <a:r>
              <a:rPr lang="en-US" altLang="zh-Hans" sz="2000" dirty="0"/>
              <a:t>1]&gt;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487C3DA-50AB-4145-A461-97738452D41A}"/>
              </a:ext>
            </a:extLst>
          </p:cNvPr>
          <p:cNvCxnSpPr>
            <a:cxnSpLocks/>
            <a:endCxn id="8" idx="1"/>
          </p:cNvCxnSpPr>
          <p:nvPr/>
        </p:nvCxnSpPr>
        <p:spPr>
          <a:xfrm flipV="1">
            <a:off x="3707904" y="1789069"/>
            <a:ext cx="3248730" cy="70502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065B3DD3-41F2-2E42-8B00-D27319CC5998}"/>
              </a:ext>
            </a:extLst>
          </p:cNvPr>
          <p:cNvSpPr/>
          <p:nvPr/>
        </p:nvSpPr>
        <p:spPr>
          <a:xfrm>
            <a:off x="6956634" y="2437290"/>
            <a:ext cx="2016224" cy="57606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sz="3600" dirty="0"/>
              <a:t>1</a:t>
            </a:r>
            <a:endParaRPr lang="en-US" sz="3600" dirty="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4182D96-484B-C94B-B45D-FF91D6C39D12}"/>
              </a:ext>
            </a:extLst>
          </p:cNvPr>
          <p:cNvCxnSpPr>
            <a:cxnSpLocks/>
          </p:cNvCxnSpPr>
          <p:nvPr/>
        </p:nvCxnSpPr>
        <p:spPr>
          <a:xfrm flipV="1">
            <a:off x="7594039" y="2077101"/>
            <a:ext cx="0" cy="35063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EF70C59-D684-4A41-B89C-2538FCFAF10F}"/>
              </a:ext>
            </a:extLst>
          </p:cNvPr>
          <p:cNvCxnSpPr>
            <a:cxnSpLocks/>
          </p:cNvCxnSpPr>
          <p:nvPr/>
        </p:nvCxnSpPr>
        <p:spPr>
          <a:xfrm>
            <a:off x="8438017" y="2077101"/>
            <a:ext cx="0" cy="41699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19E56DC-EC39-9540-8DB1-11D699C8CB7A}"/>
              </a:ext>
            </a:extLst>
          </p:cNvPr>
          <p:cNvCxnSpPr>
            <a:cxnSpLocks/>
            <a:endCxn id="37" idx="1"/>
          </p:cNvCxnSpPr>
          <p:nvPr/>
        </p:nvCxnSpPr>
        <p:spPr>
          <a:xfrm>
            <a:off x="4582146" y="2715552"/>
            <a:ext cx="2356544" cy="94236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0CF770E2-B4D5-9D4D-8B06-CCF432717350}"/>
              </a:ext>
            </a:extLst>
          </p:cNvPr>
          <p:cNvSpPr/>
          <p:nvPr/>
        </p:nvSpPr>
        <p:spPr>
          <a:xfrm>
            <a:off x="6956634" y="3369882"/>
            <a:ext cx="2016224" cy="57606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sz="3600" dirty="0"/>
              <a:t>5</a:t>
            </a:r>
            <a:endParaRPr lang="en-US" sz="3600" dirty="0"/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3360A76B-6E21-3A4F-9249-7D27C016B1C3}"/>
              </a:ext>
            </a:extLst>
          </p:cNvPr>
          <p:cNvSpPr/>
          <p:nvPr/>
        </p:nvSpPr>
        <p:spPr>
          <a:xfrm>
            <a:off x="6938690" y="3369882"/>
            <a:ext cx="2016224" cy="57606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sz="3600" dirty="0"/>
              <a:t>5</a:t>
            </a:r>
            <a:endParaRPr lang="en-US" sz="3600" dirty="0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6FC8EE67-B503-1643-9F9F-978BE330AE3A}"/>
              </a:ext>
            </a:extLst>
          </p:cNvPr>
          <p:cNvCxnSpPr>
            <a:cxnSpLocks/>
          </p:cNvCxnSpPr>
          <p:nvPr/>
        </p:nvCxnSpPr>
        <p:spPr>
          <a:xfrm flipV="1">
            <a:off x="7594039" y="3986438"/>
            <a:ext cx="0" cy="3092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3C73C30-7ABB-5043-B3C4-F8A6D9459A4F}"/>
              </a:ext>
            </a:extLst>
          </p:cNvPr>
          <p:cNvCxnSpPr>
            <a:cxnSpLocks/>
          </p:cNvCxnSpPr>
          <p:nvPr/>
        </p:nvCxnSpPr>
        <p:spPr>
          <a:xfrm>
            <a:off x="8451374" y="3967854"/>
            <a:ext cx="0" cy="36385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43CD3B5-01DE-634D-B12B-1BF688E46DE8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4090789" y="2725322"/>
            <a:ext cx="2865845" cy="27826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51E86A24-08A0-F748-AE29-5E597463FC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71396"/>
            <a:ext cx="3822700" cy="10033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6D1518AC-0785-DE4B-A846-5D95BC54C43E}"/>
              </a:ext>
            </a:extLst>
          </p:cNvPr>
          <p:cNvSpPr/>
          <p:nvPr/>
        </p:nvSpPr>
        <p:spPr>
          <a:xfrm>
            <a:off x="3779912" y="2494092"/>
            <a:ext cx="802234" cy="23123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1D8A849-8E8F-1F4C-8A09-7AAF0C371AA4}"/>
              </a:ext>
            </a:extLst>
          </p:cNvPr>
          <p:cNvSpPr/>
          <p:nvPr/>
        </p:nvSpPr>
        <p:spPr>
          <a:xfrm>
            <a:off x="6865248" y="3273390"/>
            <a:ext cx="2171248" cy="748374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37350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5FD8F2B-C4B3-7840-A738-BFD074AC34C5}"/>
              </a:ext>
            </a:extLst>
          </p:cNvPr>
          <p:cNvSpPr/>
          <p:nvPr/>
        </p:nvSpPr>
        <p:spPr>
          <a:xfrm>
            <a:off x="179512" y="2047843"/>
            <a:ext cx="2374368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/>
              <a:t>stack.push</a:t>
            </a:r>
            <a:r>
              <a:rPr lang="en-US" sz="2400" dirty="0"/>
              <a:t>(5) </a:t>
            </a:r>
          </a:p>
          <a:p>
            <a:r>
              <a:rPr lang="en-US" sz="2400" dirty="0" err="1"/>
              <a:t>stack.push</a:t>
            </a:r>
            <a:r>
              <a:rPr lang="en-US" sz="2400" dirty="0"/>
              <a:t>(</a:t>
            </a:r>
            <a:r>
              <a:rPr lang="en-US" altLang="zh-Hans" sz="2400" dirty="0"/>
              <a:t>1</a:t>
            </a:r>
            <a:r>
              <a:rPr lang="en-US" sz="2400" dirty="0"/>
              <a:t>) </a:t>
            </a:r>
          </a:p>
          <a:p>
            <a:r>
              <a:rPr lang="en-US" sz="2400" dirty="0" err="1"/>
              <a:t>stack.push</a:t>
            </a:r>
            <a:r>
              <a:rPr lang="en-US" sz="2400" dirty="0"/>
              <a:t>(</a:t>
            </a:r>
            <a:r>
              <a:rPr lang="en-US" altLang="zh-Hans" sz="2400" dirty="0"/>
              <a:t>5</a:t>
            </a:r>
            <a:r>
              <a:rPr lang="en-US" sz="2400" dirty="0"/>
              <a:t>)</a:t>
            </a:r>
          </a:p>
          <a:p>
            <a:r>
              <a:rPr lang="en-US" sz="2400" dirty="0" err="1"/>
              <a:t>stack.top</a:t>
            </a:r>
            <a:r>
              <a:rPr lang="en-US" sz="2400" dirty="0"/>
              <a:t>()</a:t>
            </a:r>
          </a:p>
          <a:p>
            <a:r>
              <a:rPr lang="en-US" sz="2400" dirty="0" err="1"/>
              <a:t>stack.popMax</a:t>
            </a:r>
            <a:r>
              <a:rPr lang="en-US" sz="2400" dirty="0"/>
              <a:t>() 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98C69DD-A824-5C4A-B050-E92C80B5AF14}"/>
              </a:ext>
            </a:extLst>
          </p:cNvPr>
          <p:cNvSpPr/>
          <p:nvPr/>
        </p:nvSpPr>
        <p:spPr>
          <a:xfrm>
            <a:off x="6956634" y="507982"/>
            <a:ext cx="2016224" cy="57606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sz="3600" dirty="0"/>
              <a:t>head</a:t>
            </a:r>
            <a:endParaRPr lang="en-US" sz="3600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147D0D5-88F4-3F48-8BB9-64E7CEDB7AE7}"/>
              </a:ext>
            </a:extLst>
          </p:cNvPr>
          <p:cNvSpPr/>
          <p:nvPr/>
        </p:nvSpPr>
        <p:spPr>
          <a:xfrm>
            <a:off x="7020272" y="4331704"/>
            <a:ext cx="2016224" cy="57606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sz="3600" dirty="0"/>
              <a:t>tail</a:t>
            </a:r>
            <a:endParaRPr lang="en-US" sz="3600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7A25D34-924D-D04E-BBBA-70E2DD168994}"/>
              </a:ext>
            </a:extLst>
          </p:cNvPr>
          <p:cNvCxnSpPr>
            <a:cxnSpLocks/>
          </p:cNvCxnSpPr>
          <p:nvPr/>
        </p:nvCxnSpPr>
        <p:spPr>
          <a:xfrm>
            <a:off x="8451374" y="1084046"/>
            <a:ext cx="0" cy="40758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8365E6F1-59FE-0044-950F-0422CC55FBCA}"/>
              </a:ext>
            </a:extLst>
          </p:cNvPr>
          <p:cNvSpPr/>
          <p:nvPr/>
        </p:nvSpPr>
        <p:spPr>
          <a:xfrm>
            <a:off x="6956634" y="1501037"/>
            <a:ext cx="2016224" cy="57606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sz="3600" dirty="0"/>
              <a:t>5</a:t>
            </a:r>
            <a:endParaRPr lang="en-US" sz="3600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0D53953-44E3-1D40-9AFC-61C62DF2E15F}"/>
              </a:ext>
            </a:extLst>
          </p:cNvPr>
          <p:cNvCxnSpPr>
            <a:cxnSpLocks/>
          </p:cNvCxnSpPr>
          <p:nvPr/>
        </p:nvCxnSpPr>
        <p:spPr>
          <a:xfrm flipV="1">
            <a:off x="7594039" y="123478"/>
            <a:ext cx="0" cy="38450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623D732-1B1A-324D-AB2F-468763EA5D98}"/>
              </a:ext>
            </a:extLst>
          </p:cNvPr>
          <p:cNvCxnSpPr>
            <a:cxnSpLocks/>
          </p:cNvCxnSpPr>
          <p:nvPr/>
        </p:nvCxnSpPr>
        <p:spPr>
          <a:xfrm>
            <a:off x="8451374" y="123478"/>
            <a:ext cx="0" cy="38450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4DBA299-ACE9-F148-B8BA-3F9395A8F2AF}"/>
              </a:ext>
            </a:extLst>
          </p:cNvPr>
          <p:cNvCxnSpPr>
            <a:cxnSpLocks/>
          </p:cNvCxnSpPr>
          <p:nvPr/>
        </p:nvCxnSpPr>
        <p:spPr>
          <a:xfrm flipV="1">
            <a:off x="7594039" y="1084046"/>
            <a:ext cx="0" cy="40758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5" name="Round Single Corner Rectangle 14">
            <a:extLst>
              <a:ext uri="{FF2B5EF4-FFF2-40B4-BE49-F238E27FC236}">
                <a16:creationId xmlns:a16="http://schemas.microsoft.com/office/drawing/2014/main" id="{3F08CC88-22C6-8846-BAEC-7562F761901C}"/>
              </a:ext>
            </a:extLst>
          </p:cNvPr>
          <p:cNvSpPr/>
          <p:nvPr/>
        </p:nvSpPr>
        <p:spPr>
          <a:xfrm>
            <a:off x="2382359" y="2015157"/>
            <a:ext cx="3557793" cy="2644825"/>
          </a:xfrm>
          <a:prstGeom prst="round1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C4CC89B-779E-6947-8C84-04B9EB87CDF2}"/>
              </a:ext>
            </a:extLst>
          </p:cNvPr>
          <p:cNvSpPr txBox="1"/>
          <p:nvPr/>
        </p:nvSpPr>
        <p:spPr>
          <a:xfrm>
            <a:off x="2297400" y="2104894"/>
            <a:ext cx="263838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Hans" sz="2000" dirty="0"/>
              <a:t>map</a:t>
            </a:r>
          </a:p>
          <a:p>
            <a:pPr algn="ctr"/>
            <a:r>
              <a:rPr lang="en-US" altLang="zh-Hans" sz="2000" dirty="0"/>
              <a:t>&lt;5,</a:t>
            </a:r>
            <a:r>
              <a:rPr lang="zh-Hans" altLang="en-US" sz="2000" dirty="0"/>
              <a:t> </a:t>
            </a:r>
            <a:r>
              <a:rPr lang="en-US" altLang="zh-Hans" sz="2000" dirty="0"/>
              <a:t>[node</a:t>
            </a:r>
            <a:r>
              <a:rPr lang="zh-Hans" altLang="en-US" sz="2000" dirty="0"/>
              <a:t> </a:t>
            </a:r>
            <a:r>
              <a:rPr lang="en-US" altLang="zh-Hans" sz="2000" dirty="0"/>
              <a:t>5]&gt;</a:t>
            </a:r>
          </a:p>
          <a:p>
            <a:pPr algn="ctr"/>
            <a:r>
              <a:rPr lang="en-US" altLang="zh-Hans" sz="2000" dirty="0"/>
              <a:t>&lt;1,</a:t>
            </a:r>
            <a:r>
              <a:rPr lang="zh-Hans" altLang="en-US" sz="2000" dirty="0"/>
              <a:t> </a:t>
            </a:r>
            <a:r>
              <a:rPr lang="en-US" altLang="zh-Hans" sz="2000" dirty="0"/>
              <a:t>[node</a:t>
            </a:r>
            <a:r>
              <a:rPr lang="zh-Hans" altLang="en-US" sz="2000" dirty="0"/>
              <a:t> </a:t>
            </a:r>
            <a:r>
              <a:rPr lang="en-US" altLang="zh-Hans" sz="2000" dirty="0"/>
              <a:t>1]&gt;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487C3DA-50AB-4145-A461-97738452D41A}"/>
              </a:ext>
            </a:extLst>
          </p:cNvPr>
          <p:cNvCxnSpPr>
            <a:cxnSpLocks/>
            <a:endCxn id="8" idx="1"/>
          </p:cNvCxnSpPr>
          <p:nvPr/>
        </p:nvCxnSpPr>
        <p:spPr>
          <a:xfrm flipV="1">
            <a:off x="3707904" y="1789069"/>
            <a:ext cx="3248730" cy="70502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065B3DD3-41F2-2E42-8B00-D27319CC5998}"/>
              </a:ext>
            </a:extLst>
          </p:cNvPr>
          <p:cNvSpPr/>
          <p:nvPr/>
        </p:nvSpPr>
        <p:spPr>
          <a:xfrm>
            <a:off x="6956634" y="2437290"/>
            <a:ext cx="2016224" cy="57606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sz="3600" dirty="0"/>
              <a:t>1</a:t>
            </a:r>
            <a:endParaRPr lang="en-US" sz="3600" dirty="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4182D96-484B-C94B-B45D-FF91D6C39D12}"/>
              </a:ext>
            </a:extLst>
          </p:cNvPr>
          <p:cNvCxnSpPr>
            <a:cxnSpLocks/>
          </p:cNvCxnSpPr>
          <p:nvPr/>
        </p:nvCxnSpPr>
        <p:spPr>
          <a:xfrm flipV="1">
            <a:off x="7594039" y="2077101"/>
            <a:ext cx="0" cy="35063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EF70C59-D684-4A41-B89C-2538FCFAF10F}"/>
              </a:ext>
            </a:extLst>
          </p:cNvPr>
          <p:cNvCxnSpPr>
            <a:cxnSpLocks/>
          </p:cNvCxnSpPr>
          <p:nvPr/>
        </p:nvCxnSpPr>
        <p:spPr>
          <a:xfrm>
            <a:off x="8438017" y="2077101"/>
            <a:ext cx="0" cy="41699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6FC8EE67-B503-1643-9F9F-978BE330AE3A}"/>
              </a:ext>
            </a:extLst>
          </p:cNvPr>
          <p:cNvCxnSpPr>
            <a:cxnSpLocks/>
          </p:cNvCxnSpPr>
          <p:nvPr/>
        </p:nvCxnSpPr>
        <p:spPr>
          <a:xfrm flipV="1">
            <a:off x="7594039" y="3003586"/>
            <a:ext cx="0" cy="12921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3C73C30-7ABB-5043-B3C4-F8A6D9459A4F}"/>
              </a:ext>
            </a:extLst>
          </p:cNvPr>
          <p:cNvCxnSpPr>
            <a:cxnSpLocks/>
          </p:cNvCxnSpPr>
          <p:nvPr/>
        </p:nvCxnSpPr>
        <p:spPr>
          <a:xfrm>
            <a:off x="8438017" y="3013354"/>
            <a:ext cx="13357" cy="131835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43CD3B5-01DE-634D-B12B-1BF688E46DE8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4090789" y="2725322"/>
            <a:ext cx="2865845" cy="27826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51E86A24-08A0-F748-AE29-5E597463FC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71396"/>
            <a:ext cx="3822700" cy="100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34123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5FD8F2B-C4B3-7840-A738-BFD074AC34C5}"/>
              </a:ext>
            </a:extLst>
          </p:cNvPr>
          <p:cNvSpPr/>
          <p:nvPr/>
        </p:nvSpPr>
        <p:spPr>
          <a:xfrm>
            <a:off x="179512" y="2047843"/>
            <a:ext cx="2289409" cy="23083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/>
              <a:t>stack.push</a:t>
            </a:r>
            <a:r>
              <a:rPr lang="en-US" sz="2400" dirty="0"/>
              <a:t>(5) </a:t>
            </a:r>
          </a:p>
          <a:p>
            <a:r>
              <a:rPr lang="en-US" sz="2400" dirty="0" err="1"/>
              <a:t>stack.push</a:t>
            </a:r>
            <a:r>
              <a:rPr lang="en-US" sz="2400" dirty="0"/>
              <a:t>(</a:t>
            </a:r>
            <a:r>
              <a:rPr lang="en-US" altLang="zh-Hans" sz="2400" dirty="0"/>
              <a:t>1</a:t>
            </a:r>
            <a:r>
              <a:rPr lang="en-US" sz="2400" dirty="0"/>
              <a:t>) </a:t>
            </a:r>
          </a:p>
          <a:p>
            <a:r>
              <a:rPr lang="en-US" sz="2400" dirty="0" err="1"/>
              <a:t>stack.push</a:t>
            </a:r>
            <a:r>
              <a:rPr lang="en-US" sz="2400" dirty="0"/>
              <a:t>(</a:t>
            </a:r>
            <a:r>
              <a:rPr lang="en-US" altLang="zh-Hans" sz="2400" dirty="0"/>
              <a:t>5</a:t>
            </a:r>
            <a:r>
              <a:rPr lang="en-US" sz="2400" dirty="0"/>
              <a:t>)</a:t>
            </a:r>
          </a:p>
          <a:p>
            <a:r>
              <a:rPr lang="en-US" sz="2400" dirty="0" err="1"/>
              <a:t>stack.top</a:t>
            </a:r>
            <a:r>
              <a:rPr lang="en-US" sz="2400" dirty="0"/>
              <a:t>()</a:t>
            </a:r>
          </a:p>
          <a:p>
            <a:r>
              <a:rPr lang="en-US" sz="2400" dirty="0" err="1"/>
              <a:t>stack.popMax</a:t>
            </a:r>
            <a:r>
              <a:rPr lang="en-US" sz="2400" dirty="0"/>
              <a:t>()</a:t>
            </a:r>
          </a:p>
          <a:p>
            <a:r>
              <a:rPr lang="en-US" sz="2400" dirty="0" err="1"/>
              <a:t>stack.top</a:t>
            </a:r>
            <a:r>
              <a:rPr lang="en-US" sz="2400" dirty="0"/>
              <a:t>() 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98C69DD-A824-5C4A-B050-E92C80B5AF14}"/>
              </a:ext>
            </a:extLst>
          </p:cNvPr>
          <p:cNvSpPr/>
          <p:nvPr/>
        </p:nvSpPr>
        <p:spPr>
          <a:xfrm>
            <a:off x="6956634" y="507982"/>
            <a:ext cx="2016224" cy="57606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sz="3600" dirty="0"/>
              <a:t>head</a:t>
            </a:r>
            <a:endParaRPr lang="en-US" sz="3600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147D0D5-88F4-3F48-8BB9-64E7CEDB7AE7}"/>
              </a:ext>
            </a:extLst>
          </p:cNvPr>
          <p:cNvSpPr/>
          <p:nvPr/>
        </p:nvSpPr>
        <p:spPr>
          <a:xfrm>
            <a:off x="7020272" y="4331704"/>
            <a:ext cx="2016224" cy="57606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sz="3600" dirty="0"/>
              <a:t>tail</a:t>
            </a:r>
            <a:endParaRPr lang="en-US" sz="3600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7A25D34-924D-D04E-BBBA-70E2DD168994}"/>
              </a:ext>
            </a:extLst>
          </p:cNvPr>
          <p:cNvCxnSpPr>
            <a:cxnSpLocks/>
          </p:cNvCxnSpPr>
          <p:nvPr/>
        </p:nvCxnSpPr>
        <p:spPr>
          <a:xfrm>
            <a:off x="8451374" y="1084046"/>
            <a:ext cx="0" cy="40758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8365E6F1-59FE-0044-950F-0422CC55FBCA}"/>
              </a:ext>
            </a:extLst>
          </p:cNvPr>
          <p:cNvSpPr/>
          <p:nvPr/>
        </p:nvSpPr>
        <p:spPr>
          <a:xfrm>
            <a:off x="6956634" y="1501037"/>
            <a:ext cx="2016224" cy="57606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sz="3600" dirty="0"/>
              <a:t>5</a:t>
            </a:r>
            <a:endParaRPr lang="en-US" sz="3600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0D53953-44E3-1D40-9AFC-61C62DF2E15F}"/>
              </a:ext>
            </a:extLst>
          </p:cNvPr>
          <p:cNvCxnSpPr>
            <a:cxnSpLocks/>
          </p:cNvCxnSpPr>
          <p:nvPr/>
        </p:nvCxnSpPr>
        <p:spPr>
          <a:xfrm flipV="1">
            <a:off x="7594039" y="123478"/>
            <a:ext cx="0" cy="38450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623D732-1B1A-324D-AB2F-468763EA5D98}"/>
              </a:ext>
            </a:extLst>
          </p:cNvPr>
          <p:cNvCxnSpPr>
            <a:cxnSpLocks/>
          </p:cNvCxnSpPr>
          <p:nvPr/>
        </p:nvCxnSpPr>
        <p:spPr>
          <a:xfrm>
            <a:off x="8451374" y="123478"/>
            <a:ext cx="0" cy="38450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4DBA299-ACE9-F148-B8BA-3F9395A8F2AF}"/>
              </a:ext>
            </a:extLst>
          </p:cNvPr>
          <p:cNvCxnSpPr>
            <a:cxnSpLocks/>
          </p:cNvCxnSpPr>
          <p:nvPr/>
        </p:nvCxnSpPr>
        <p:spPr>
          <a:xfrm flipV="1">
            <a:off x="7594039" y="1084046"/>
            <a:ext cx="0" cy="40758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5" name="Round Single Corner Rectangle 14">
            <a:extLst>
              <a:ext uri="{FF2B5EF4-FFF2-40B4-BE49-F238E27FC236}">
                <a16:creationId xmlns:a16="http://schemas.microsoft.com/office/drawing/2014/main" id="{3F08CC88-22C6-8846-BAEC-7562F761901C}"/>
              </a:ext>
            </a:extLst>
          </p:cNvPr>
          <p:cNvSpPr/>
          <p:nvPr/>
        </p:nvSpPr>
        <p:spPr>
          <a:xfrm>
            <a:off x="2382359" y="2015157"/>
            <a:ext cx="3557793" cy="2644825"/>
          </a:xfrm>
          <a:prstGeom prst="round1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C4CC89B-779E-6947-8C84-04B9EB87CDF2}"/>
              </a:ext>
            </a:extLst>
          </p:cNvPr>
          <p:cNvSpPr txBox="1"/>
          <p:nvPr/>
        </p:nvSpPr>
        <p:spPr>
          <a:xfrm>
            <a:off x="2297400" y="2104894"/>
            <a:ext cx="263838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Hans" sz="2000" dirty="0"/>
              <a:t>map</a:t>
            </a:r>
          </a:p>
          <a:p>
            <a:pPr algn="ctr"/>
            <a:r>
              <a:rPr lang="en-US" altLang="zh-Hans" sz="2000" dirty="0"/>
              <a:t>&lt;5,</a:t>
            </a:r>
            <a:r>
              <a:rPr lang="zh-Hans" altLang="en-US" sz="2000" dirty="0"/>
              <a:t> </a:t>
            </a:r>
            <a:r>
              <a:rPr lang="en-US" altLang="zh-Hans" sz="2000" dirty="0"/>
              <a:t>[node</a:t>
            </a:r>
            <a:r>
              <a:rPr lang="zh-Hans" altLang="en-US" sz="2000" dirty="0"/>
              <a:t> </a:t>
            </a:r>
            <a:r>
              <a:rPr lang="en-US" altLang="zh-Hans" sz="2000" dirty="0"/>
              <a:t>5]&gt;</a:t>
            </a:r>
          </a:p>
          <a:p>
            <a:pPr algn="ctr"/>
            <a:r>
              <a:rPr lang="en-US" altLang="zh-Hans" sz="2000" dirty="0"/>
              <a:t>&lt;1,</a:t>
            </a:r>
            <a:r>
              <a:rPr lang="zh-Hans" altLang="en-US" sz="2000" dirty="0"/>
              <a:t> </a:t>
            </a:r>
            <a:r>
              <a:rPr lang="en-US" altLang="zh-Hans" sz="2000" dirty="0"/>
              <a:t>[node</a:t>
            </a:r>
            <a:r>
              <a:rPr lang="zh-Hans" altLang="en-US" sz="2000" dirty="0"/>
              <a:t> </a:t>
            </a:r>
            <a:r>
              <a:rPr lang="en-US" altLang="zh-Hans" sz="2000" dirty="0"/>
              <a:t>1]&gt;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487C3DA-50AB-4145-A461-97738452D41A}"/>
              </a:ext>
            </a:extLst>
          </p:cNvPr>
          <p:cNvCxnSpPr>
            <a:cxnSpLocks/>
            <a:endCxn id="8" idx="1"/>
          </p:cNvCxnSpPr>
          <p:nvPr/>
        </p:nvCxnSpPr>
        <p:spPr>
          <a:xfrm flipV="1">
            <a:off x="3707904" y="1789069"/>
            <a:ext cx="3248730" cy="70502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065B3DD3-41F2-2E42-8B00-D27319CC5998}"/>
              </a:ext>
            </a:extLst>
          </p:cNvPr>
          <p:cNvSpPr/>
          <p:nvPr/>
        </p:nvSpPr>
        <p:spPr>
          <a:xfrm>
            <a:off x="6956634" y="2437290"/>
            <a:ext cx="2016224" cy="57606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sz="3600" dirty="0"/>
              <a:t>1</a:t>
            </a:r>
            <a:endParaRPr lang="en-US" sz="3600" dirty="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4182D96-484B-C94B-B45D-FF91D6C39D12}"/>
              </a:ext>
            </a:extLst>
          </p:cNvPr>
          <p:cNvCxnSpPr>
            <a:cxnSpLocks/>
          </p:cNvCxnSpPr>
          <p:nvPr/>
        </p:nvCxnSpPr>
        <p:spPr>
          <a:xfrm flipV="1">
            <a:off x="7594039" y="2077101"/>
            <a:ext cx="0" cy="35063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EF70C59-D684-4A41-B89C-2538FCFAF10F}"/>
              </a:ext>
            </a:extLst>
          </p:cNvPr>
          <p:cNvCxnSpPr>
            <a:cxnSpLocks/>
          </p:cNvCxnSpPr>
          <p:nvPr/>
        </p:nvCxnSpPr>
        <p:spPr>
          <a:xfrm>
            <a:off x="8438017" y="2077101"/>
            <a:ext cx="0" cy="41699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6FC8EE67-B503-1643-9F9F-978BE330AE3A}"/>
              </a:ext>
            </a:extLst>
          </p:cNvPr>
          <p:cNvCxnSpPr>
            <a:cxnSpLocks/>
          </p:cNvCxnSpPr>
          <p:nvPr/>
        </p:nvCxnSpPr>
        <p:spPr>
          <a:xfrm flipV="1">
            <a:off x="7594039" y="3003586"/>
            <a:ext cx="0" cy="12921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3C73C30-7ABB-5043-B3C4-F8A6D9459A4F}"/>
              </a:ext>
            </a:extLst>
          </p:cNvPr>
          <p:cNvCxnSpPr>
            <a:cxnSpLocks/>
          </p:cNvCxnSpPr>
          <p:nvPr/>
        </p:nvCxnSpPr>
        <p:spPr>
          <a:xfrm>
            <a:off x="8438017" y="3013354"/>
            <a:ext cx="13357" cy="131835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43CD3B5-01DE-634D-B12B-1BF688E46DE8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4090789" y="2725322"/>
            <a:ext cx="2865845" cy="27826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435E4FB5-0900-C243-85D1-CA25D2E08C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489" y="92014"/>
            <a:ext cx="3416300" cy="1739900"/>
          </a:xfrm>
          <a:prstGeom prst="rect">
            <a:avLst/>
          </a:prstGeom>
        </p:spPr>
      </p:pic>
      <p:sp>
        <p:nvSpPr>
          <p:cNvPr id="21" name="Right Arrow 20">
            <a:extLst>
              <a:ext uri="{FF2B5EF4-FFF2-40B4-BE49-F238E27FC236}">
                <a16:creationId xmlns:a16="http://schemas.microsoft.com/office/drawing/2014/main" id="{56073C1E-1655-A947-A308-BF81F89A8CC3}"/>
              </a:ext>
            </a:extLst>
          </p:cNvPr>
          <p:cNvSpPr/>
          <p:nvPr/>
        </p:nvSpPr>
        <p:spPr>
          <a:xfrm rot="20898944">
            <a:off x="1819752" y="3385104"/>
            <a:ext cx="5197001" cy="369671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75956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98C69DD-A824-5C4A-B050-E92C80B5AF14}"/>
              </a:ext>
            </a:extLst>
          </p:cNvPr>
          <p:cNvSpPr/>
          <p:nvPr/>
        </p:nvSpPr>
        <p:spPr>
          <a:xfrm>
            <a:off x="6956634" y="507982"/>
            <a:ext cx="2016224" cy="57606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sz="3600" dirty="0"/>
              <a:t>head</a:t>
            </a:r>
            <a:endParaRPr lang="en-US" sz="3600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147D0D5-88F4-3F48-8BB9-64E7CEDB7AE7}"/>
              </a:ext>
            </a:extLst>
          </p:cNvPr>
          <p:cNvSpPr/>
          <p:nvPr/>
        </p:nvSpPr>
        <p:spPr>
          <a:xfrm>
            <a:off x="7020272" y="4331704"/>
            <a:ext cx="2016224" cy="57606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sz="3600" dirty="0"/>
              <a:t>tail</a:t>
            </a:r>
            <a:endParaRPr lang="en-US" sz="3600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7A25D34-924D-D04E-BBBA-70E2DD168994}"/>
              </a:ext>
            </a:extLst>
          </p:cNvPr>
          <p:cNvCxnSpPr>
            <a:cxnSpLocks/>
          </p:cNvCxnSpPr>
          <p:nvPr/>
        </p:nvCxnSpPr>
        <p:spPr>
          <a:xfrm>
            <a:off x="8451374" y="1084046"/>
            <a:ext cx="0" cy="40758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8365E6F1-59FE-0044-950F-0422CC55FBCA}"/>
              </a:ext>
            </a:extLst>
          </p:cNvPr>
          <p:cNvSpPr/>
          <p:nvPr/>
        </p:nvSpPr>
        <p:spPr>
          <a:xfrm>
            <a:off x="6956634" y="1501037"/>
            <a:ext cx="2016224" cy="57606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sz="3600" dirty="0"/>
              <a:t>5</a:t>
            </a:r>
            <a:endParaRPr lang="en-US" sz="3600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0D53953-44E3-1D40-9AFC-61C62DF2E15F}"/>
              </a:ext>
            </a:extLst>
          </p:cNvPr>
          <p:cNvCxnSpPr>
            <a:cxnSpLocks/>
          </p:cNvCxnSpPr>
          <p:nvPr/>
        </p:nvCxnSpPr>
        <p:spPr>
          <a:xfrm flipV="1">
            <a:off x="7594039" y="123478"/>
            <a:ext cx="0" cy="38450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623D732-1B1A-324D-AB2F-468763EA5D98}"/>
              </a:ext>
            </a:extLst>
          </p:cNvPr>
          <p:cNvCxnSpPr>
            <a:cxnSpLocks/>
          </p:cNvCxnSpPr>
          <p:nvPr/>
        </p:nvCxnSpPr>
        <p:spPr>
          <a:xfrm>
            <a:off x="8451374" y="123478"/>
            <a:ext cx="0" cy="38450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4DBA299-ACE9-F148-B8BA-3F9395A8F2AF}"/>
              </a:ext>
            </a:extLst>
          </p:cNvPr>
          <p:cNvCxnSpPr>
            <a:cxnSpLocks/>
          </p:cNvCxnSpPr>
          <p:nvPr/>
        </p:nvCxnSpPr>
        <p:spPr>
          <a:xfrm flipV="1">
            <a:off x="7594039" y="1084046"/>
            <a:ext cx="0" cy="40758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5" name="Round Single Corner Rectangle 14">
            <a:extLst>
              <a:ext uri="{FF2B5EF4-FFF2-40B4-BE49-F238E27FC236}">
                <a16:creationId xmlns:a16="http://schemas.microsoft.com/office/drawing/2014/main" id="{3F08CC88-22C6-8846-BAEC-7562F761901C}"/>
              </a:ext>
            </a:extLst>
          </p:cNvPr>
          <p:cNvSpPr/>
          <p:nvPr/>
        </p:nvSpPr>
        <p:spPr>
          <a:xfrm>
            <a:off x="2382359" y="2015157"/>
            <a:ext cx="3557793" cy="2644825"/>
          </a:xfrm>
          <a:prstGeom prst="round1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C4CC89B-779E-6947-8C84-04B9EB87CDF2}"/>
              </a:ext>
            </a:extLst>
          </p:cNvPr>
          <p:cNvSpPr txBox="1"/>
          <p:nvPr/>
        </p:nvSpPr>
        <p:spPr>
          <a:xfrm>
            <a:off x="2297400" y="2104894"/>
            <a:ext cx="263838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Hans" sz="2000" dirty="0"/>
              <a:t>map</a:t>
            </a:r>
          </a:p>
          <a:p>
            <a:pPr algn="ctr"/>
            <a:r>
              <a:rPr lang="en-US" altLang="zh-Hans" sz="2000" dirty="0"/>
              <a:t>&lt;5,</a:t>
            </a:r>
            <a:r>
              <a:rPr lang="zh-Hans" altLang="en-US" sz="2000" dirty="0"/>
              <a:t> </a:t>
            </a:r>
            <a:r>
              <a:rPr lang="en-US" altLang="zh-Hans" sz="2000" dirty="0"/>
              <a:t>[node</a:t>
            </a:r>
            <a:r>
              <a:rPr lang="zh-Hans" altLang="en-US" sz="2000" dirty="0"/>
              <a:t> </a:t>
            </a:r>
            <a:r>
              <a:rPr lang="en-US" altLang="zh-Hans" sz="2000" dirty="0"/>
              <a:t>5]&gt;</a:t>
            </a:r>
          </a:p>
          <a:p>
            <a:pPr algn="ctr"/>
            <a:r>
              <a:rPr lang="en-US" altLang="zh-Hans" sz="2000" dirty="0"/>
              <a:t>&lt;1,</a:t>
            </a:r>
            <a:r>
              <a:rPr lang="zh-Hans" altLang="en-US" sz="2000" dirty="0"/>
              <a:t> </a:t>
            </a:r>
            <a:r>
              <a:rPr lang="en-US" altLang="zh-Hans" sz="2000" dirty="0"/>
              <a:t>[node</a:t>
            </a:r>
            <a:r>
              <a:rPr lang="zh-Hans" altLang="en-US" sz="2000" dirty="0"/>
              <a:t> </a:t>
            </a:r>
            <a:r>
              <a:rPr lang="en-US" altLang="zh-Hans" sz="2000" dirty="0"/>
              <a:t>1]&gt;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487C3DA-50AB-4145-A461-97738452D41A}"/>
              </a:ext>
            </a:extLst>
          </p:cNvPr>
          <p:cNvCxnSpPr>
            <a:cxnSpLocks/>
            <a:endCxn id="8" idx="1"/>
          </p:cNvCxnSpPr>
          <p:nvPr/>
        </p:nvCxnSpPr>
        <p:spPr>
          <a:xfrm flipV="1">
            <a:off x="3707904" y="1789069"/>
            <a:ext cx="3248730" cy="70502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065B3DD3-41F2-2E42-8B00-D27319CC5998}"/>
              </a:ext>
            </a:extLst>
          </p:cNvPr>
          <p:cNvSpPr/>
          <p:nvPr/>
        </p:nvSpPr>
        <p:spPr>
          <a:xfrm>
            <a:off x="6956634" y="2437290"/>
            <a:ext cx="2016224" cy="57606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sz="3600" dirty="0"/>
              <a:t>1</a:t>
            </a:r>
            <a:endParaRPr lang="en-US" sz="3600" dirty="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4182D96-484B-C94B-B45D-FF91D6C39D12}"/>
              </a:ext>
            </a:extLst>
          </p:cNvPr>
          <p:cNvCxnSpPr>
            <a:cxnSpLocks/>
          </p:cNvCxnSpPr>
          <p:nvPr/>
        </p:nvCxnSpPr>
        <p:spPr>
          <a:xfrm flipV="1">
            <a:off x="7594039" y="2077101"/>
            <a:ext cx="0" cy="35063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EF70C59-D684-4A41-B89C-2538FCFAF10F}"/>
              </a:ext>
            </a:extLst>
          </p:cNvPr>
          <p:cNvCxnSpPr>
            <a:cxnSpLocks/>
          </p:cNvCxnSpPr>
          <p:nvPr/>
        </p:nvCxnSpPr>
        <p:spPr>
          <a:xfrm>
            <a:off x="8438017" y="2077101"/>
            <a:ext cx="0" cy="41699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6FC8EE67-B503-1643-9F9F-978BE330AE3A}"/>
              </a:ext>
            </a:extLst>
          </p:cNvPr>
          <p:cNvCxnSpPr>
            <a:cxnSpLocks/>
          </p:cNvCxnSpPr>
          <p:nvPr/>
        </p:nvCxnSpPr>
        <p:spPr>
          <a:xfrm flipV="1">
            <a:off x="7594039" y="3003586"/>
            <a:ext cx="0" cy="12921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3C73C30-7ABB-5043-B3C4-F8A6D9459A4F}"/>
              </a:ext>
            </a:extLst>
          </p:cNvPr>
          <p:cNvCxnSpPr>
            <a:cxnSpLocks/>
          </p:cNvCxnSpPr>
          <p:nvPr/>
        </p:nvCxnSpPr>
        <p:spPr>
          <a:xfrm>
            <a:off x="8438017" y="3013354"/>
            <a:ext cx="13357" cy="131835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43CD3B5-01DE-634D-B12B-1BF688E46DE8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4090789" y="2725322"/>
            <a:ext cx="2865845" cy="27826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A5FD8F2B-C4B3-7840-A738-BFD074AC34C5}"/>
              </a:ext>
            </a:extLst>
          </p:cNvPr>
          <p:cNvSpPr/>
          <p:nvPr/>
        </p:nvSpPr>
        <p:spPr>
          <a:xfrm>
            <a:off x="179512" y="2047843"/>
            <a:ext cx="2443298" cy="2677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/>
              <a:t>stack.push</a:t>
            </a:r>
            <a:r>
              <a:rPr lang="en-US" sz="2400" dirty="0"/>
              <a:t>(5) </a:t>
            </a:r>
          </a:p>
          <a:p>
            <a:r>
              <a:rPr lang="en-US" sz="2400" dirty="0" err="1"/>
              <a:t>stack.push</a:t>
            </a:r>
            <a:r>
              <a:rPr lang="en-US" sz="2400" dirty="0"/>
              <a:t>(</a:t>
            </a:r>
            <a:r>
              <a:rPr lang="en-US" altLang="zh-Hans" sz="2400" dirty="0"/>
              <a:t>1</a:t>
            </a:r>
            <a:r>
              <a:rPr lang="en-US" sz="2400" dirty="0"/>
              <a:t>) </a:t>
            </a:r>
          </a:p>
          <a:p>
            <a:r>
              <a:rPr lang="en-US" sz="2400" dirty="0" err="1"/>
              <a:t>stack.push</a:t>
            </a:r>
            <a:r>
              <a:rPr lang="en-US" sz="2400" dirty="0"/>
              <a:t>(</a:t>
            </a:r>
            <a:r>
              <a:rPr lang="en-US" altLang="zh-Hans" sz="2400" dirty="0"/>
              <a:t>5</a:t>
            </a:r>
            <a:r>
              <a:rPr lang="en-US" sz="2400" dirty="0"/>
              <a:t>)</a:t>
            </a:r>
          </a:p>
          <a:p>
            <a:r>
              <a:rPr lang="en-US" sz="2400" dirty="0" err="1"/>
              <a:t>stack.top</a:t>
            </a:r>
            <a:r>
              <a:rPr lang="en-US" sz="2400" dirty="0"/>
              <a:t>()</a:t>
            </a:r>
          </a:p>
          <a:p>
            <a:r>
              <a:rPr lang="en-US" sz="2400" dirty="0" err="1"/>
              <a:t>stack.popMax</a:t>
            </a:r>
            <a:r>
              <a:rPr lang="en-US" sz="2400" dirty="0"/>
              <a:t>()</a:t>
            </a:r>
          </a:p>
          <a:p>
            <a:r>
              <a:rPr lang="en-US" sz="2400" dirty="0" err="1"/>
              <a:t>stack.top</a:t>
            </a:r>
            <a:r>
              <a:rPr lang="en-US" sz="2400" dirty="0"/>
              <a:t>() </a:t>
            </a:r>
          </a:p>
          <a:p>
            <a:r>
              <a:rPr lang="en-US" sz="2400" dirty="0" err="1"/>
              <a:t>stack.p</a:t>
            </a:r>
            <a:r>
              <a:rPr lang="en-US" altLang="zh-Hans" sz="2400" dirty="0" err="1"/>
              <a:t>eek</a:t>
            </a:r>
            <a:r>
              <a:rPr lang="en-US" sz="2400" dirty="0" err="1"/>
              <a:t>Max</a:t>
            </a:r>
            <a:r>
              <a:rPr lang="en-US" sz="2400" dirty="0"/>
              <a:t>()</a:t>
            </a:r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F8FA0810-8C57-C24E-A09F-0607F90690EC}"/>
              </a:ext>
            </a:extLst>
          </p:cNvPr>
          <p:cNvSpPr/>
          <p:nvPr/>
        </p:nvSpPr>
        <p:spPr>
          <a:xfrm rot="18138590">
            <a:off x="1192727" y="3327433"/>
            <a:ext cx="2091489" cy="369671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AB5025-0769-514C-813B-2E0854860C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123478"/>
            <a:ext cx="5054600" cy="162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72152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E955DCB-2321-4044-BD1F-F7994EE272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6850" y="1060450"/>
            <a:ext cx="6210300" cy="30226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A3A4980-8305-6240-8CD3-B42DC2F47E04}"/>
              </a:ext>
            </a:extLst>
          </p:cNvPr>
          <p:cNvSpPr/>
          <p:nvPr/>
        </p:nvSpPr>
        <p:spPr>
          <a:xfrm>
            <a:off x="5803134" y="2567588"/>
            <a:ext cx="2350323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Hans" sz="4000" b="1" cap="none" spc="0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O</a:t>
            </a:r>
            <a:r>
              <a:rPr lang="en-US" altLang="zh-Hans" sz="40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(log(n))</a:t>
            </a:r>
            <a:endParaRPr lang="en-US" sz="4000" b="1" cap="none" spc="0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DD3B24D-92AC-494D-8448-72E346A49452}"/>
              </a:ext>
            </a:extLst>
          </p:cNvPr>
          <p:cNvSpPr/>
          <p:nvPr/>
        </p:nvSpPr>
        <p:spPr>
          <a:xfrm>
            <a:off x="4083426" y="3663557"/>
            <a:ext cx="170271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Hans" sz="2800" b="1" cap="none" spc="0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O(log(n))</a:t>
            </a:r>
            <a:endParaRPr lang="en-US" sz="2800" b="1" cap="none" spc="0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FF4D8FB-EE36-8E49-B2A8-F67E98DE78A8}"/>
              </a:ext>
            </a:extLst>
          </p:cNvPr>
          <p:cNvCxnSpPr/>
          <p:nvPr/>
        </p:nvCxnSpPr>
        <p:spPr>
          <a:xfrm flipH="1" flipV="1">
            <a:off x="4283968" y="3275474"/>
            <a:ext cx="390072" cy="37639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AE7CDAA-9234-254B-AC9F-FC774AD5A4F9}"/>
              </a:ext>
            </a:extLst>
          </p:cNvPr>
          <p:cNvCxnSpPr>
            <a:cxnSpLocks/>
          </p:cNvCxnSpPr>
          <p:nvPr/>
        </p:nvCxnSpPr>
        <p:spPr>
          <a:xfrm flipH="1" flipV="1">
            <a:off x="5413062" y="2519091"/>
            <a:ext cx="532573" cy="26868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88019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64A2155-4F04-DF4B-B93B-E84781A491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743" y="0"/>
            <a:ext cx="721051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18631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98C69DD-A824-5C4A-B050-E92C80B5AF14}"/>
              </a:ext>
            </a:extLst>
          </p:cNvPr>
          <p:cNvSpPr/>
          <p:nvPr/>
        </p:nvSpPr>
        <p:spPr>
          <a:xfrm>
            <a:off x="6956634" y="507982"/>
            <a:ext cx="2016224" cy="57606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sz="3600" dirty="0"/>
              <a:t>head</a:t>
            </a:r>
            <a:endParaRPr lang="en-US" sz="3600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147D0D5-88F4-3F48-8BB9-64E7CEDB7AE7}"/>
              </a:ext>
            </a:extLst>
          </p:cNvPr>
          <p:cNvSpPr/>
          <p:nvPr/>
        </p:nvSpPr>
        <p:spPr>
          <a:xfrm>
            <a:off x="7020272" y="4331704"/>
            <a:ext cx="2016224" cy="57606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sz="3600" dirty="0"/>
              <a:t>tail</a:t>
            </a:r>
            <a:endParaRPr lang="en-US" sz="3600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7A25D34-924D-D04E-BBBA-70E2DD168994}"/>
              </a:ext>
            </a:extLst>
          </p:cNvPr>
          <p:cNvCxnSpPr>
            <a:cxnSpLocks/>
          </p:cNvCxnSpPr>
          <p:nvPr/>
        </p:nvCxnSpPr>
        <p:spPr>
          <a:xfrm>
            <a:off x="8451374" y="1084046"/>
            <a:ext cx="0" cy="40758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8365E6F1-59FE-0044-950F-0422CC55FBCA}"/>
              </a:ext>
            </a:extLst>
          </p:cNvPr>
          <p:cNvSpPr/>
          <p:nvPr/>
        </p:nvSpPr>
        <p:spPr>
          <a:xfrm>
            <a:off x="6956634" y="1501037"/>
            <a:ext cx="2016224" cy="57606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sz="3600" dirty="0"/>
              <a:t>5</a:t>
            </a:r>
            <a:endParaRPr lang="en-US" sz="3600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0D53953-44E3-1D40-9AFC-61C62DF2E15F}"/>
              </a:ext>
            </a:extLst>
          </p:cNvPr>
          <p:cNvCxnSpPr>
            <a:cxnSpLocks/>
          </p:cNvCxnSpPr>
          <p:nvPr/>
        </p:nvCxnSpPr>
        <p:spPr>
          <a:xfrm flipV="1">
            <a:off x="7594039" y="123478"/>
            <a:ext cx="0" cy="38450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623D732-1B1A-324D-AB2F-468763EA5D98}"/>
              </a:ext>
            </a:extLst>
          </p:cNvPr>
          <p:cNvCxnSpPr>
            <a:cxnSpLocks/>
          </p:cNvCxnSpPr>
          <p:nvPr/>
        </p:nvCxnSpPr>
        <p:spPr>
          <a:xfrm>
            <a:off x="8451374" y="123478"/>
            <a:ext cx="0" cy="38450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4DBA299-ACE9-F148-B8BA-3F9395A8F2AF}"/>
              </a:ext>
            </a:extLst>
          </p:cNvPr>
          <p:cNvCxnSpPr>
            <a:cxnSpLocks/>
          </p:cNvCxnSpPr>
          <p:nvPr/>
        </p:nvCxnSpPr>
        <p:spPr>
          <a:xfrm flipV="1">
            <a:off x="7594039" y="1084046"/>
            <a:ext cx="0" cy="40758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5" name="Round Single Corner Rectangle 14">
            <a:extLst>
              <a:ext uri="{FF2B5EF4-FFF2-40B4-BE49-F238E27FC236}">
                <a16:creationId xmlns:a16="http://schemas.microsoft.com/office/drawing/2014/main" id="{3F08CC88-22C6-8846-BAEC-7562F761901C}"/>
              </a:ext>
            </a:extLst>
          </p:cNvPr>
          <p:cNvSpPr/>
          <p:nvPr/>
        </p:nvSpPr>
        <p:spPr>
          <a:xfrm>
            <a:off x="2382359" y="2015157"/>
            <a:ext cx="3557793" cy="2644825"/>
          </a:xfrm>
          <a:prstGeom prst="round1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C4CC89B-779E-6947-8C84-04B9EB87CDF2}"/>
              </a:ext>
            </a:extLst>
          </p:cNvPr>
          <p:cNvSpPr txBox="1"/>
          <p:nvPr/>
        </p:nvSpPr>
        <p:spPr>
          <a:xfrm>
            <a:off x="2297400" y="2104894"/>
            <a:ext cx="263838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Hans" sz="2000" dirty="0"/>
              <a:t>map</a:t>
            </a:r>
          </a:p>
          <a:p>
            <a:pPr algn="ctr"/>
            <a:r>
              <a:rPr lang="en-US" altLang="zh-Hans" sz="2000" dirty="0"/>
              <a:t>&lt;5,</a:t>
            </a:r>
            <a:r>
              <a:rPr lang="zh-Hans" altLang="en-US" sz="2000" dirty="0"/>
              <a:t> </a:t>
            </a:r>
            <a:r>
              <a:rPr lang="en-US" altLang="zh-Hans" sz="2000" dirty="0"/>
              <a:t>[node</a:t>
            </a:r>
            <a:r>
              <a:rPr lang="zh-Hans" altLang="en-US" sz="2000" dirty="0"/>
              <a:t> </a:t>
            </a:r>
            <a:r>
              <a:rPr lang="en-US" altLang="zh-Hans" sz="2000" dirty="0"/>
              <a:t>5]&gt;</a:t>
            </a:r>
          </a:p>
          <a:p>
            <a:pPr algn="ctr"/>
            <a:r>
              <a:rPr lang="en-US" altLang="zh-Hans" sz="2000" dirty="0"/>
              <a:t>&lt;1,</a:t>
            </a:r>
            <a:r>
              <a:rPr lang="zh-Hans" altLang="en-US" sz="2000" dirty="0"/>
              <a:t> </a:t>
            </a:r>
            <a:r>
              <a:rPr lang="en-US" altLang="zh-Hans" sz="2000" dirty="0"/>
              <a:t>[node</a:t>
            </a:r>
            <a:r>
              <a:rPr lang="zh-Hans" altLang="en-US" sz="2000" dirty="0"/>
              <a:t> </a:t>
            </a:r>
            <a:r>
              <a:rPr lang="en-US" altLang="zh-Hans" sz="2000" dirty="0"/>
              <a:t>1]&gt;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487C3DA-50AB-4145-A461-97738452D41A}"/>
              </a:ext>
            </a:extLst>
          </p:cNvPr>
          <p:cNvCxnSpPr>
            <a:cxnSpLocks/>
            <a:endCxn id="8" idx="1"/>
          </p:cNvCxnSpPr>
          <p:nvPr/>
        </p:nvCxnSpPr>
        <p:spPr>
          <a:xfrm flipV="1">
            <a:off x="3707904" y="1789069"/>
            <a:ext cx="3248730" cy="70502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065B3DD3-41F2-2E42-8B00-D27319CC5998}"/>
              </a:ext>
            </a:extLst>
          </p:cNvPr>
          <p:cNvSpPr/>
          <p:nvPr/>
        </p:nvSpPr>
        <p:spPr>
          <a:xfrm>
            <a:off x="6956634" y="2437290"/>
            <a:ext cx="2016224" cy="57606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sz="3600" dirty="0"/>
              <a:t>1</a:t>
            </a:r>
            <a:endParaRPr lang="en-US" sz="3600" dirty="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4182D96-484B-C94B-B45D-FF91D6C39D12}"/>
              </a:ext>
            </a:extLst>
          </p:cNvPr>
          <p:cNvCxnSpPr>
            <a:cxnSpLocks/>
          </p:cNvCxnSpPr>
          <p:nvPr/>
        </p:nvCxnSpPr>
        <p:spPr>
          <a:xfrm flipV="1">
            <a:off x="7594039" y="2077101"/>
            <a:ext cx="0" cy="35063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EF70C59-D684-4A41-B89C-2538FCFAF10F}"/>
              </a:ext>
            </a:extLst>
          </p:cNvPr>
          <p:cNvCxnSpPr>
            <a:cxnSpLocks/>
          </p:cNvCxnSpPr>
          <p:nvPr/>
        </p:nvCxnSpPr>
        <p:spPr>
          <a:xfrm>
            <a:off x="8438017" y="2077101"/>
            <a:ext cx="0" cy="41699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6FC8EE67-B503-1643-9F9F-978BE330AE3A}"/>
              </a:ext>
            </a:extLst>
          </p:cNvPr>
          <p:cNvCxnSpPr>
            <a:cxnSpLocks/>
          </p:cNvCxnSpPr>
          <p:nvPr/>
        </p:nvCxnSpPr>
        <p:spPr>
          <a:xfrm flipV="1">
            <a:off x="7594039" y="3003586"/>
            <a:ext cx="0" cy="12921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3C73C30-7ABB-5043-B3C4-F8A6D9459A4F}"/>
              </a:ext>
            </a:extLst>
          </p:cNvPr>
          <p:cNvCxnSpPr>
            <a:cxnSpLocks/>
          </p:cNvCxnSpPr>
          <p:nvPr/>
        </p:nvCxnSpPr>
        <p:spPr>
          <a:xfrm>
            <a:off x="8438017" y="3013354"/>
            <a:ext cx="13357" cy="131835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43CD3B5-01DE-634D-B12B-1BF688E46DE8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4090789" y="2725322"/>
            <a:ext cx="2865845" cy="27826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A5FD8F2B-C4B3-7840-A738-BFD074AC34C5}"/>
              </a:ext>
            </a:extLst>
          </p:cNvPr>
          <p:cNvSpPr/>
          <p:nvPr/>
        </p:nvSpPr>
        <p:spPr>
          <a:xfrm>
            <a:off x="179512" y="2047843"/>
            <a:ext cx="2443298" cy="30469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/>
              <a:t>stack.push</a:t>
            </a:r>
            <a:r>
              <a:rPr lang="en-US" sz="2400" dirty="0"/>
              <a:t>(5) </a:t>
            </a:r>
          </a:p>
          <a:p>
            <a:r>
              <a:rPr lang="en-US" sz="2400" dirty="0" err="1"/>
              <a:t>stack.push</a:t>
            </a:r>
            <a:r>
              <a:rPr lang="en-US" sz="2400" dirty="0"/>
              <a:t>(</a:t>
            </a:r>
            <a:r>
              <a:rPr lang="en-US" altLang="zh-Hans" sz="2400" dirty="0"/>
              <a:t>1</a:t>
            </a:r>
            <a:r>
              <a:rPr lang="en-US" sz="2400" dirty="0"/>
              <a:t>) </a:t>
            </a:r>
          </a:p>
          <a:p>
            <a:r>
              <a:rPr lang="en-US" sz="2400" dirty="0" err="1"/>
              <a:t>stack.push</a:t>
            </a:r>
            <a:r>
              <a:rPr lang="en-US" sz="2400" dirty="0"/>
              <a:t>(</a:t>
            </a:r>
            <a:r>
              <a:rPr lang="en-US" altLang="zh-Hans" sz="2400" dirty="0"/>
              <a:t>5</a:t>
            </a:r>
            <a:r>
              <a:rPr lang="en-US" sz="2400" dirty="0"/>
              <a:t>)</a:t>
            </a:r>
          </a:p>
          <a:p>
            <a:r>
              <a:rPr lang="en-US" sz="2400" dirty="0" err="1"/>
              <a:t>stack.top</a:t>
            </a:r>
            <a:r>
              <a:rPr lang="en-US" sz="2400" dirty="0"/>
              <a:t>()</a:t>
            </a:r>
          </a:p>
          <a:p>
            <a:r>
              <a:rPr lang="en-US" sz="2400" dirty="0" err="1"/>
              <a:t>stack.popMax</a:t>
            </a:r>
            <a:r>
              <a:rPr lang="en-US" sz="2400" dirty="0"/>
              <a:t>()</a:t>
            </a:r>
          </a:p>
          <a:p>
            <a:r>
              <a:rPr lang="en-US" sz="2400" dirty="0" err="1"/>
              <a:t>stack.top</a:t>
            </a:r>
            <a:r>
              <a:rPr lang="en-US" sz="2400" dirty="0"/>
              <a:t>() </a:t>
            </a:r>
          </a:p>
          <a:p>
            <a:r>
              <a:rPr lang="en-US" sz="2400" dirty="0" err="1"/>
              <a:t>stack.p</a:t>
            </a:r>
            <a:r>
              <a:rPr lang="en-US" altLang="zh-Hans" sz="2400" dirty="0" err="1"/>
              <a:t>eek</a:t>
            </a:r>
            <a:r>
              <a:rPr lang="en-US" sz="2400" dirty="0" err="1"/>
              <a:t>Max</a:t>
            </a:r>
            <a:r>
              <a:rPr lang="en-US" sz="2400" dirty="0"/>
              <a:t>()</a:t>
            </a:r>
          </a:p>
          <a:p>
            <a:r>
              <a:rPr lang="en-US" altLang="zh-Hans" sz="2400" dirty="0" err="1"/>
              <a:t>stack.pop</a:t>
            </a:r>
            <a:r>
              <a:rPr lang="en-US" altLang="zh-Hans" sz="2400" dirty="0"/>
              <a:t>()</a:t>
            </a:r>
            <a:endParaRPr lang="en-US" sz="240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22399CD-5A06-6640-9064-A79E82113668}"/>
              </a:ext>
            </a:extLst>
          </p:cNvPr>
          <p:cNvSpPr/>
          <p:nvPr/>
        </p:nvSpPr>
        <p:spPr>
          <a:xfrm>
            <a:off x="6874220" y="2389431"/>
            <a:ext cx="2162276" cy="731126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F689AA9-152D-C84E-837E-5C2CEAEFF78E}"/>
              </a:ext>
            </a:extLst>
          </p:cNvPr>
          <p:cNvSpPr/>
          <p:nvPr/>
        </p:nvSpPr>
        <p:spPr>
          <a:xfrm>
            <a:off x="3208712" y="2782124"/>
            <a:ext cx="1147264" cy="311199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55DF90E-2A9A-6A4C-A7D2-38883D43FE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8612" y="282362"/>
            <a:ext cx="3606800" cy="146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37814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98C69DD-A824-5C4A-B050-E92C80B5AF14}"/>
              </a:ext>
            </a:extLst>
          </p:cNvPr>
          <p:cNvSpPr/>
          <p:nvPr/>
        </p:nvSpPr>
        <p:spPr>
          <a:xfrm>
            <a:off x="6956634" y="507982"/>
            <a:ext cx="2016224" cy="57606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sz="3600" dirty="0"/>
              <a:t>head</a:t>
            </a:r>
            <a:endParaRPr lang="en-US" sz="3600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147D0D5-88F4-3F48-8BB9-64E7CEDB7AE7}"/>
              </a:ext>
            </a:extLst>
          </p:cNvPr>
          <p:cNvSpPr/>
          <p:nvPr/>
        </p:nvSpPr>
        <p:spPr>
          <a:xfrm>
            <a:off x="7020272" y="4331704"/>
            <a:ext cx="2016224" cy="57606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sz="3600" dirty="0"/>
              <a:t>tail</a:t>
            </a:r>
            <a:endParaRPr lang="en-US" sz="3600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7A25D34-924D-D04E-BBBA-70E2DD168994}"/>
              </a:ext>
            </a:extLst>
          </p:cNvPr>
          <p:cNvCxnSpPr>
            <a:cxnSpLocks/>
          </p:cNvCxnSpPr>
          <p:nvPr/>
        </p:nvCxnSpPr>
        <p:spPr>
          <a:xfrm>
            <a:off x="8451374" y="1084046"/>
            <a:ext cx="0" cy="40758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8365E6F1-59FE-0044-950F-0422CC55FBCA}"/>
              </a:ext>
            </a:extLst>
          </p:cNvPr>
          <p:cNvSpPr/>
          <p:nvPr/>
        </p:nvSpPr>
        <p:spPr>
          <a:xfrm>
            <a:off x="6956634" y="1501037"/>
            <a:ext cx="2016224" cy="57606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sz="3600" dirty="0"/>
              <a:t>5</a:t>
            </a:r>
            <a:endParaRPr lang="en-US" sz="3600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0D53953-44E3-1D40-9AFC-61C62DF2E15F}"/>
              </a:ext>
            </a:extLst>
          </p:cNvPr>
          <p:cNvCxnSpPr>
            <a:cxnSpLocks/>
          </p:cNvCxnSpPr>
          <p:nvPr/>
        </p:nvCxnSpPr>
        <p:spPr>
          <a:xfrm flipV="1">
            <a:off x="7594039" y="123478"/>
            <a:ext cx="0" cy="38450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623D732-1B1A-324D-AB2F-468763EA5D98}"/>
              </a:ext>
            </a:extLst>
          </p:cNvPr>
          <p:cNvCxnSpPr>
            <a:cxnSpLocks/>
          </p:cNvCxnSpPr>
          <p:nvPr/>
        </p:nvCxnSpPr>
        <p:spPr>
          <a:xfrm>
            <a:off x="8451374" y="123478"/>
            <a:ext cx="0" cy="38450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4DBA299-ACE9-F148-B8BA-3F9395A8F2AF}"/>
              </a:ext>
            </a:extLst>
          </p:cNvPr>
          <p:cNvCxnSpPr>
            <a:cxnSpLocks/>
          </p:cNvCxnSpPr>
          <p:nvPr/>
        </p:nvCxnSpPr>
        <p:spPr>
          <a:xfrm flipV="1">
            <a:off x="7594039" y="1084046"/>
            <a:ext cx="0" cy="40758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5" name="Round Single Corner Rectangle 14">
            <a:extLst>
              <a:ext uri="{FF2B5EF4-FFF2-40B4-BE49-F238E27FC236}">
                <a16:creationId xmlns:a16="http://schemas.microsoft.com/office/drawing/2014/main" id="{3F08CC88-22C6-8846-BAEC-7562F761901C}"/>
              </a:ext>
            </a:extLst>
          </p:cNvPr>
          <p:cNvSpPr/>
          <p:nvPr/>
        </p:nvSpPr>
        <p:spPr>
          <a:xfrm>
            <a:off x="2382359" y="2015157"/>
            <a:ext cx="3557793" cy="2644825"/>
          </a:xfrm>
          <a:prstGeom prst="round1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C4CC89B-779E-6947-8C84-04B9EB87CDF2}"/>
              </a:ext>
            </a:extLst>
          </p:cNvPr>
          <p:cNvSpPr txBox="1"/>
          <p:nvPr/>
        </p:nvSpPr>
        <p:spPr>
          <a:xfrm>
            <a:off x="2297400" y="2104894"/>
            <a:ext cx="26383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Hans" sz="2000" dirty="0"/>
              <a:t>map</a:t>
            </a:r>
          </a:p>
          <a:p>
            <a:pPr algn="ctr"/>
            <a:r>
              <a:rPr lang="en-US" altLang="zh-Hans" sz="2000" dirty="0"/>
              <a:t>&lt;5,</a:t>
            </a:r>
            <a:r>
              <a:rPr lang="zh-Hans" altLang="en-US" sz="2000" dirty="0"/>
              <a:t> </a:t>
            </a:r>
            <a:r>
              <a:rPr lang="en-US" altLang="zh-Hans" sz="2000" dirty="0"/>
              <a:t>[node</a:t>
            </a:r>
            <a:r>
              <a:rPr lang="zh-Hans" altLang="en-US" sz="2000" dirty="0"/>
              <a:t> </a:t>
            </a:r>
            <a:r>
              <a:rPr lang="en-US" altLang="zh-Hans" sz="2000" dirty="0"/>
              <a:t>5]&gt;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487C3DA-50AB-4145-A461-97738452D41A}"/>
              </a:ext>
            </a:extLst>
          </p:cNvPr>
          <p:cNvCxnSpPr>
            <a:cxnSpLocks/>
            <a:endCxn id="8" idx="1"/>
          </p:cNvCxnSpPr>
          <p:nvPr/>
        </p:nvCxnSpPr>
        <p:spPr>
          <a:xfrm flipV="1">
            <a:off x="3707904" y="1789069"/>
            <a:ext cx="3248730" cy="70502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6FC8EE67-B503-1643-9F9F-978BE330AE3A}"/>
              </a:ext>
            </a:extLst>
          </p:cNvPr>
          <p:cNvCxnSpPr>
            <a:cxnSpLocks/>
          </p:cNvCxnSpPr>
          <p:nvPr/>
        </p:nvCxnSpPr>
        <p:spPr>
          <a:xfrm flipV="1">
            <a:off x="7594039" y="2104894"/>
            <a:ext cx="0" cy="219083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3C73C30-7ABB-5043-B3C4-F8A6D9459A4F}"/>
              </a:ext>
            </a:extLst>
          </p:cNvPr>
          <p:cNvCxnSpPr>
            <a:cxnSpLocks/>
          </p:cNvCxnSpPr>
          <p:nvPr/>
        </p:nvCxnSpPr>
        <p:spPr>
          <a:xfrm>
            <a:off x="8451374" y="2104894"/>
            <a:ext cx="0" cy="222681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A5FD8F2B-C4B3-7840-A738-BFD074AC34C5}"/>
              </a:ext>
            </a:extLst>
          </p:cNvPr>
          <p:cNvSpPr/>
          <p:nvPr/>
        </p:nvSpPr>
        <p:spPr>
          <a:xfrm>
            <a:off x="179512" y="2047843"/>
            <a:ext cx="2443298" cy="30469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/>
              <a:t>stack.push</a:t>
            </a:r>
            <a:r>
              <a:rPr lang="en-US" sz="2400" dirty="0"/>
              <a:t>(5) </a:t>
            </a:r>
          </a:p>
          <a:p>
            <a:r>
              <a:rPr lang="en-US" sz="2400" dirty="0" err="1"/>
              <a:t>stack.push</a:t>
            </a:r>
            <a:r>
              <a:rPr lang="en-US" sz="2400" dirty="0"/>
              <a:t>(</a:t>
            </a:r>
            <a:r>
              <a:rPr lang="en-US" altLang="zh-Hans" sz="2400" dirty="0"/>
              <a:t>1</a:t>
            </a:r>
            <a:r>
              <a:rPr lang="en-US" sz="2400" dirty="0"/>
              <a:t>) </a:t>
            </a:r>
          </a:p>
          <a:p>
            <a:r>
              <a:rPr lang="en-US" sz="2400" dirty="0" err="1"/>
              <a:t>stack.push</a:t>
            </a:r>
            <a:r>
              <a:rPr lang="en-US" sz="2400" dirty="0"/>
              <a:t>(</a:t>
            </a:r>
            <a:r>
              <a:rPr lang="en-US" altLang="zh-Hans" sz="2400" dirty="0"/>
              <a:t>5</a:t>
            </a:r>
            <a:r>
              <a:rPr lang="en-US" sz="2400" dirty="0"/>
              <a:t>)</a:t>
            </a:r>
          </a:p>
          <a:p>
            <a:r>
              <a:rPr lang="en-US" sz="2400" dirty="0" err="1"/>
              <a:t>stack.top</a:t>
            </a:r>
            <a:r>
              <a:rPr lang="en-US" sz="2400" dirty="0"/>
              <a:t>()</a:t>
            </a:r>
          </a:p>
          <a:p>
            <a:r>
              <a:rPr lang="en-US" sz="2400" dirty="0" err="1"/>
              <a:t>stack.popMax</a:t>
            </a:r>
            <a:r>
              <a:rPr lang="en-US" sz="2400" dirty="0"/>
              <a:t>()</a:t>
            </a:r>
          </a:p>
          <a:p>
            <a:r>
              <a:rPr lang="en-US" sz="2400" dirty="0" err="1"/>
              <a:t>stack.top</a:t>
            </a:r>
            <a:r>
              <a:rPr lang="en-US" sz="2400" dirty="0"/>
              <a:t>() </a:t>
            </a:r>
          </a:p>
          <a:p>
            <a:r>
              <a:rPr lang="en-US" sz="2400" dirty="0" err="1"/>
              <a:t>stack.p</a:t>
            </a:r>
            <a:r>
              <a:rPr lang="en-US" altLang="zh-Hans" sz="2400" dirty="0" err="1"/>
              <a:t>eek</a:t>
            </a:r>
            <a:r>
              <a:rPr lang="en-US" sz="2400" dirty="0" err="1"/>
              <a:t>Max</a:t>
            </a:r>
            <a:r>
              <a:rPr lang="en-US" sz="2400" dirty="0"/>
              <a:t>()</a:t>
            </a:r>
          </a:p>
          <a:p>
            <a:r>
              <a:rPr lang="en-US" altLang="zh-Hans" sz="2400" dirty="0" err="1"/>
              <a:t>stack.pop</a:t>
            </a:r>
            <a:r>
              <a:rPr lang="en-US" altLang="zh-Hans" sz="2400" dirty="0"/>
              <a:t>()</a:t>
            </a:r>
            <a:endParaRPr lang="en-US" sz="24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55DF90E-2A9A-6A4C-A7D2-38883D43FE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8612" y="282362"/>
            <a:ext cx="3606800" cy="146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08201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98C69DD-A824-5C4A-B050-E92C80B5AF14}"/>
              </a:ext>
            </a:extLst>
          </p:cNvPr>
          <p:cNvSpPr/>
          <p:nvPr/>
        </p:nvSpPr>
        <p:spPr>
          <a:xfrm>
            <a:off x="6956634" y="507982"/>
            <a:ext cx="2016224" cy="57606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sz="3600" dirty="0"/>
              <a:t>head</a:t>
            </a:r>
            <a:endParaRPr lang="en-US" sz="3600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147D0D5-88F4-3F48-8BB9-64E7CEDB7AE7}"/>
              </a:ext>
            </a:extLst>
          </p:cNvPr>
          <p:cNvSpPr/>
          <p:nvPr/>
        </p:nvSpPr>
        <p:spPr>
          <a:xfrm>
            <a:off x="7020272" y="4331704"/>
            <a:ext cx="2016224" cy="57606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sz="3600" dirty="0"/>
              <a:t>tail</a:t>
            </a:r>
            <a:endParaRPr lang="en-US" sz="3600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7A25D34-924D-D04E-BBBA-70E2DD168994}"/>
              </a:ext>
            </a:extLst>
          </p:cNvPr>
          <p:cNvCxnSpPr>
            <a:cxnSpLocks/>
          </p:cNvCxnSpPr>
          <p:nvPr/>
        </p:nvCxnSpPr>
        <p:spPr>
          <a:xfrm>
            <a:off x="8451374" y="1084046"/>
            <a:ext cx="0" cy="40758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8365E6F1-59FE-0044-950F-0422CC55FBCA}"/>
              </a:ext>
            </a:extLst>
          </p:cNvPr>
          <p:cNvSpPr/>
          <p:nvPr/>
        </p:nvSpPr>
        <p:spPr>
          <a:xfrm>
            <a:off x="6956634" y="1501037"/>
            <a:ext cx="2016224" cy="57606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sz="3600" dirty="0"/>
              <a:t>5</a:t>
            </a:r>
            <a:endParaRPr lang="en-US" sz="3600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0D53953-44E3-1D40-9AFC-61C62DF2E15F}"/>
              </a:ext>
            </a:extLst>
          </p:cNvPr>
          <p:cNvCxnSpPr>
            <a:cxnSpLocks/>
          </p:cNvCxnSpPr>
          <p:nvPr/>
        </p:nvCxnSpPr>
        <p:spPr>
          <a:xfrm flipV="1">
            <a:off x="7594039" y="123478"/>
            <a:ext cx="0" cy="38450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623D732-1B1A-324D-AB2F-468763EA5D98}"/>
              </a:ext>
            </a:extLst>
          </p:cNvPr>
          <p:cNvCxnSpPr>
            <a:cxnSpLocks/>
          </p:cNvCxnSpPr>
          <p:nvPr/>
        </p:nvCxnSpPr>
        <p:spPr>
          <a:xfrm>
            <a:off x="8451374" y="123478"/>
            <a:ext cx="0" cy="38450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4DBA299-ACE9-F148-B8BA-3F9395A8F2AF}"/>
              </a:ext>
            </a:extLst>
          </p:cNvPr>
          <p:cNvCxnSpPr>
            <a:cxnSpLocks/>
          </p:cNvCxnSpPr>
          <p:nvPr/>
        </p:nvCxnSpPr>
        <p:spPr>
          <a:xfrm flipV="1">
            <a:off x="7594039" y="1084046"/>
            <a:ext cx="0" cy="40758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5" name="Round Single Corner Rectangle 14">
            <a:extLst>
              <a:ext uri="{FF2B5EF4-FFF2-40B4-BE49-F238E27FC236}">
                <a16:creationId xmlns:a16="http://schemas.microsoft.com/office/drawing/2014/main" id="{3F08CC88-22C6-8846-BAEC-7562F761901C}"/>
              </a:ext>
            </a:extLst>
          </p:cNvPr>
          <p:cNvSpPr/>
          <p:nvPr/>
        </p:nvSpPr>
        <p:spPr>
          <a:xfrm>
            <a:off x="2382359" y="2015157"/>
            <a:ext cx="3557793" cy="2644825"/>
          </a:xfrm>
          <a:prstGeom prst="round1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C4CC89B-779E-6947-8C84-04B9EB87CDF2}"/>
              </a:ext>
            </a:extLst>
          </p:cNvPr>
          <p:cNvSpPr txBox="1"/>
          <p:nvPr/>
        </p:nvSpPr>
        <p:spPr>
          <a:xfrm>
            <a:off x="2297400" y="2104894"/>
            <a:ext cx="26383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Hans" sz="2000" dirty="0"/>
              <a:t>map</a:t>
            </a:r>
          </a:p>
          <a:p>
            <a:pPr algn="ctr"/>
            <a:r>
              <a:rPr lang="en-US" altLang="zh-Hans" sz="2000" dirty="0"/>
              <a:t>&lt;5,</a:t>
            </a:r>
            <a:r>
              <a:rPr lang="zh-Hans" altLang="en-US" sz="2000" dirty="0"/>
              <a:t> </a:t>
            </a:r>
            <a:r>
              <a:rPr lang="en-US" altLang="zh-Hans" sz="2000" dirty="0"/>
              <a:t>[node</a:t>
            </a:r>
            <a:r>
              <a:rPr lang="zh-Hans" altLang="en-US" sz="2000" dirty="0"/>
              <a:t> </a:t>
            </a:r>
            <a:r>
              <a:rPr lang="en-US" altLang="zh-Hans" sz="2000" dirty="0"/>
              <a:t>5]&gt;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487C3DA-50AB-4145-A461-97738452D41A}"/>
              </a:ext>
            </a:extLst>
          </p:cNvPr>
          <p:cNvCxnSpPr>
            <a:cxnSpLocks/>
            <a:endCxn id="8" idx="1"/>
          </p:cNvCxnSpPr>
          <p:nvPr/>
        </p:nvCxnSpPr>
        <p:spPr>
          <a:xfrm flipV="1">
            <a:off x="3707904" y="1789069"/>
            <a:ext cx="3248730" cy="70502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6FC8EE67-B503-1643-9F9F-978BE330AE3A}"/>
              </a:ext>
            </a:extLst>
          </p:cNvPr>
          <p:cNvCxnSpPr>
            <a:cxnSpLocks/>
          </p:cNvCxnSpPr>
          <p:nvPr/>
        </p:nvCxnSpPr>
        <p:spPr>
          <a:xfrm flipV="1">
            <a:off x="7594039" y="2104894"/>
            <a:ext cx="0" cy="219083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3C73C30-7ABB-5043-B3C4-F8A6D9459A4F}"/>
              </a:ext>
            </a:extLst>
          </p:cNvPr>
          <p:cNvCxnSpPr>
            <a:cxnSpLocks/>
          </p:cNvCxnSpPr>
          <p:nvPr/>
        </p:nvCxnSpPr>
        <p:spPr>
          <a:xfrm>
            <a:off x="8451374" y="2104894"/>
            <a:ext cx="0" cy="222681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A5FD8F2B-C4B3-7840-A738-BFD074AC34C5}"/>
              </a:ext>
            </a:extLst>
          </p:cNvPr>
          <p:cNvSpPr/>
          <p:nvPr/>
        </p:nvSpPr>
        <p:spPr>
          <a:xfrm>
            <a:off x="182673" y="1694805"/>
            <a:ext cx="2443298" cy="34163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/>
              <a:t>stack.push</a:t>
            </a:r>
            <a:r>
              <a:rPr lang="en-US" sz="2400" dirty="0"/>
              <a:t>(5) </a:t>
            </a:r>
          </a:p>
          <a:p>
            <a:r>
              <a:rPr lang="en-US" sz="2400" dirty="0" err="1"/>
              <a:t>stack.push</a:t>
            </a:r>
            <a:r>
              <a:rPr lang="en-US" sz="2400" dirty="0"/>
              <a:t>(</a:t>
            </a:r>
            <a:r>
              <a:rPr lang="en-US" altLang="zh-Hans" sz="2400" dirty="0"/>
              <a:t>1</a:t>
            </a:r>
            <a:r>
              <a:rPr lang="en-US" sz="2400" dirty="0"/>
              <a:t>) </a:t>
            </a:r>
          </a:p>
          <a:p>
            <a:r>
              <a:rPr lang="en-US" sz="2400" dirty="0" err="1"/>
              <a:t>stack.push</a:t>
            </a:r>
            <a:r>
              <a:rPr lang="en-US" sz="2400" dirty="0"/>
              <a:t>(</a:t>
            </a:r>
            <a:r>
              <a:rPr lang="en-US" altLang="zh-Hans" sz="2400" dirty="0"/>
              <a:t>5</a:t>
            </a:r>
            <a:r>
              <a:rPr lang="en-US" sz="2400" dirty="0"/>
              <a:t>)</a:t>
            </a:r>
          </a:p>
          <a:p>
            <a:r>
              <a:rPr lang="en-US" sz="2400" dirty="0" err="1"/>
              <a:t>stack.top</a:t>
            </a:r>
            <a:r>
              <a:rPr lang="en-US" sz="2400" dirty="0"/>
              <a:t>()</a:t>
            </a:r>
          </a:p>
          <a:p>
            <a:r>
              <a:rPr lang="en-US" sz="2400" dirty="0" err="1"/>
              <a:t>stack.popMax</a:t>
            </a:r>
            <a:r>
              <a:rPr lang="en-US" sz="2400" dirty="0"/>
              <a:t>()</a:t>
            </a:r>
          </a:p>
          <a:p>
            <a:r>
              <a:rPr lang="en-US" sz="2400" dirty="0" err="1"/>
              <a:t>stack.top</a:t>
            </a:r>
            <a:r>
              <a:rPr lang="en-US" sz="2400" dirty="0"/>
              <a:t>() </a:t>
            </a:r>
          </a:p>
          <a:p>
            <a:r>
              <a:rPr lang="en-US" sz="2400" dirty="0" err="1"/>
              <a:t>stack.p</a:t>
            </a:r>
            <a:r>
              <a:rPr lang="en-US" altLang="zh-Hans" sz="2400" dirty="0" err="1"/>
              <a:t>eek</a:t>
            </a:r>
            <a:r>
              <a:rPr lang="en-US" sz="2400" dirty="0" err="1"/>
              <a:t>Max</a:t>
            </a:r>
            <a:r>
              <a:rPr lang="en-US" sz="2400" dirty="0"/>
              <a:t>()</a:t>
            </a:r>
          </a:p>
          <a:p>
            <a:r>
              <a:rPr lang="en-US" altLang="zh-Hans" sz="2400" dirty="0" err="1"/>
              <a:t>stack.pop</a:t>
            </a:r>
            <a:r>
              <a:rPr lang="en-US" altLang="zh-Hans" sz="2400" dirty="0"/>
              <a:t>()</a:t>
            </a:r>
          </a:p>
          <a:p>
            <a:r>
              <a:rPr lang="en-US" altLang="zh-Hans" sz="2400" dirty="0" err="1"/>
              <a:t>stack.top</a:t>
            </a:r>
            <a:r>
              <a:rPr lang="en-US" altLang="zh-Hans" sz="2400" dirty="0"/>
              <a:t>()</a:t>
            </a:r>
            <a:endParaRPr lang="en-US" sz="24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44C4950-3287-4042-AEB4-5B14393C24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489" y="92014"/>
            <a:ext cx="3416300" cy="1739900"/>
          </a:xfrm>
          <a:prstGeom prst="rect">
            <a:avLst/>
          </a:prstGeom>
        </p:spPr>
      </p:pic>
      <p:sp>
        <p:nvSpPr>
          <p:cNvPr id="19" name="Right Arrow 18">
            <a:extLst>
              <a:ext uri="{FF2B5EF4-FFF2-40B4-BE49-F238E27FC236}">
                <a16:creationId xmlns:a16="http://schemas.microsoft.com/office/drawing/2014/main" id="{020FCDCF-215A-2344-B7AD-1F4A525F3905}"/>
              </a:ext>
            </a:extLst>
          </p:cNvPr>
          <p:cNvSpPr/>
          <p:nvPr/>
        </p:nvSpPr>
        <p:spPr>
          <a:xfrm rot="19987459">
            <a:off x="1819752" y="3385104"/>
            <a:ext cx="5197001" cy="369671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71461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70BB8B6-2A32-1146-AE08-87920D2AE7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553"/>
            <a:ext cx="9144000" cy="331038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C33C655-C1AB-AC4B-9A84-EC68834D5917}"/>
              </a:ext>
            </a:extLst>
          </p:cNvPr>
          <p:cNvSpPr/>
          <p:nvPr/>
        </p:nvSpPr>
        <p:spPr>
          <a:xfrm>
            <a:off x="660223" y="3651870"/>
            <a:ext cx="7823553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b="1" dirty="0">
                <a:solidFill>
                  <a:srgbClr val="5A5A5A"/>
                </a:solidFill>
                <a:latin typeface="Helvetica Neue" panose="02000503000000020004" pitchFamily="2" charset="0"/>
              </a:rPr>
              <a:t>Space Complexity</a:t>
            </a:r>
          </a:p>
          <a:p>
            <a:pPr algn="ctr"/>
            <a:r>
              <a:rPr lang="en-US" sz="2800" b="1" dirty="0">
                <a:solidFill>
                  <a:srgbClr val="5A5A5A"/>
                </a:solidFill>
                <a:latin typeface="KaTeX_Main"/>
              </a:rPr>
              <a:t>O(N)</a:t>
            </a:r>
            <a:r>
              <a:rPr lang="en-US" sz="2800" b="1" dirty="0">
                <a:solidFill>
                  <a:srgbClr val="5A5A5A"/>
                </a:solidFill>
                <a:latin typeface="Helvetica Neue" panose="02000503000000020004" pitchFamily="2" charset="0"/>
              </a:rPr>
              <a:t>, the size of</a:t>
            </a:r>
            <a:r>
              <a:rPr lang="zh-Hans" altLang="en-US" sz="2800" b="1" dirty="0">
                <a:solidFill>
                  <a:srgbClr val="5A5A5A"/>
                </a:solidFill>
                <a:latin typeface="Helvetica Neue" panose="02000503000000020004" pitchFamily="2" charset="0"/>
              </a:rPr>
              <a:t> </a:t>
            </a:r>
            <a:r>
              <a:rPr lang="en-US" altLang="zh-Hans" sz="2800" b="1" dirty="0" err="1">
                <a:solidFill>
                  <a:srgbClr val="5A5A5A"/>
                </a:solidFill>
                <a:latin typeface="Helvetica Neue" panose="02000503000000020004" pitchFamily="2" charset="0"/>
              </a:rPr>
              <a:t>DoubleLinkedList</a:t>
            </a:r>
            <a:r>
              <a:rPr lang="zh-Hans" altLang="en-US" sz="2800" b="1" dirty="0">
                <a:solidFill>
                  <a:srgbClr val="5A5A5A"/>
                </a:solidFill>
                <a:latin typeface="Helvetica Neue" panose="02000503000000020004" pitchFamily="2" charset="0"/>
              </a:rPr>
              <a:t> </a:t>
            </a:r>
            <a:r>
              <a:rPr lang="en-US" altLang="zh-Hans" sz="2800" b="1" dirty="0">
                <a:solidFill>
                  <a:srgbClr val="5A5A5A"/>
                </a:solidFill>
                <a:latin typeface="Helvetica Neue" panose="02000503000000020004" pitchFamily="2" charset="0"/>
              </a:rPr>
              <a:t>+</a:t>
            </a:r>
            <a:r>
              <a:rPr lang="zh-Hans" altLang="en-US" sz="2800" b="1" dirty="0">
                <a:solidFill>
                  <a:srgbClr val="5A5A5A"/>
                </a:solidFill>
                <a:latin typeface="Helvetica Neue" panose="02000503000000020004" pitchFamily="2" charset="0"/>
              </a:rPr>
              <a:t> </a:t>
            </a:r>
            <a:r>
              <a:rPr lang="en-US" altLang="zh-Hans" sz="2800" b="1" dirty="0" err="1">
                <a:solidFill>
                  <a:srgbClr val="5A5A5A"/>
                </a:solidFill>
                <a:latin typeface="Helvetica Neue" panose="02000503000000020004" pitchFamily="2" charset="0"/>
              </a:rPr>
              <a:t>TreeMap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8328610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6324F12-EE15-844B-A898-3CA8DA9A81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750" y="12700"/>
            <a:ext cx="8064500" cy="51181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032E200-C8A4-9B41-8AA9-F761E6D60293}"/>
              </a:ext>
            </a:extLst>
          </p:cNvPr>
          <p:cNvSpPr/>
          <p:nvPr/>
        </p:nvSpPr>
        <p:spPr>
          <a:xfrm>
            <a:off x="4139952" y="2771309"/>
            <a:ext cx="4118435" cy="236988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Hans" sz="5400" b="1" cap="none" spc="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Two</a:t>
            </a:r>
            <a:r>
              <a:rPr lang="zh-Hans" altLang="en-US" sz="5400" b="1" cap="none" spc="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 </a:t>
            </a:r>
            <a:r>
              <a:rPr lang="en-US" altLang="zh-Hans" sz="5400" b="1" cap="none" spc="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Stacks</a:t>
            </a:r>
          </a:p>
          <a:p>
            <a:pPr algn="ctr"/>
            <a:r>
              <a:rPr lang="en-US" altLang="zh-Hans" sz="54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LIFO</a:t>
            </a:r>
          </a:p>
          <a:p>
            <a:pPr algn="ctr"/>
            <a:r>
              <a:rPr lang="en-US" altLang="zh-Hans" sz="4000" b="1" cap="none" spc="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Last</a:t>
            </a:r>
            <a:r>
              <a:rPr lang="zh-Hans" altLang="en-US" sz="4000" b="1" cap="none" spc="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 </a:t>
            </a:r>
            <a:r>
              <a:rPr lang="en-US" altLang="zh-Hans" sz="4000" b="1" cap="none" spc="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In</a:t>
            </a:r>
            <a:r>
              <a:rPr lang="zh-Hans" altLang="en-US" sz="4000" b="1" cap="none" spc="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 </a:t>
            </a:r>
            <a:r>
              <a:rPr lang="en-US" altLang="zh-Hans" sz="4000" b="1" cap="none" spc="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First</a:t>
            </a:r>
            <a:r>
              <a:rPr lang="zh-Hans" altLang="en-US" sz="4000" b="1" cap="none" spc="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 </a:t>
            </a:r>
            <a:r>
              <a:rPr lang="en-US" altLang="zh-Hans" sz="4000" b="1" cap="none" spc="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Out</a:t>
            </a:r>
            <a:endParaRPr lang="en-US" sz="4000" b="1" cap="none" spc="0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9996661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2DBFE83-3510-BA46-AFCD-EA8EBF8E7E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347614"/>
            <a:ext cx="4152900" cy="2324100"/>
          </a:xfrm>
          <a:prstGeom prst="rect">
            <a:avLst/>
          </a:prstGeom>
        </p:spPr>
      </p:pic>
      <p:sp>
        <p:nvSpPr>
          <p:cNvPr id="3" name="Can 2">
            <a:extLst>
              <a:ext uri="{FF2B5EF4-FFF2-40B4-BE49-F238E27FC236}">
                <a16:creationId xmlns:a16="http://schemas.microsoft.com/office/drawing/2014/main" id="{294EF6EE-77AB-414A-B683-70192972FF1D}"/>
              </a:ext>
            </a:extLst>
          </p:cNvPr>
          <p:cNvSpPr/>
          <p:nvPr/>
        </p:nvSpPr>
        <p:spPr>
          <a:xfrm>
            <a:off x="5076056" y="1923678"/>
            <a:ext cx="648072" cy="2304256"/>
          </a:xfrm>
          <a:prstGeom prst="can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an 3">
            <a:extLst>
              <a:ext uri="{FF2B5EF4-FFF2-40B4-BE49-F238E27FC236}">
                <a16:creationId xmlns:a16="http://schemas.microsoft.com/office/drawing/2014/main" id="{5F634145-6605-6441-9C5B-968E22970ECD}"/>
              </a:ext>
            </a:extLst>
          </p:cNvPr>
          <p:cNvSpPr/>
          <p:nvPr/>
        </p:nvSpPr>
        <p:spPr>
          <a:xfrm>
            <a:off x="7308304" y="1923678"/>
            <a:ext cx="648072" cy="2304256"/>
          </a:xfrm>
          <a:prstGeom prst="can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2C8915-E97C-9145-AE49-AD6F68A5BDFB}"/>
              </a:ext>
            </a:extLst>
          </p:cNvPr>
          <p:cNvSpPr txBox="1"/>
          <p:nvPr/>
        </p:nvSpPr>
        <p:spPr>
          <a:xfrm>
            <a:off x="4915465" y="1419622"/>
            <a:ext cx="9733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ans" sz="2400" b="1" dirty="0">
                <a:solidFill>
                  <a:srgbClr val="00B0F0"/>
                </a:solidFill>
              </a:rPr>
              <a:t>stack</a:t>
            </a:r>
            <a:endParaRPr lang="en-US" b="1" dirty="0">
              <a:solidFill>
                <a:srgbClr val="00B0F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6B13D6-4147-CF4B-A2D1-7F8F7B391FCD}"/>
              </a:ext>
            </a:extLst>
          </p:cNvPr>
          <p:cNvSpPr txBox="1"/>
          <p:nvPr/>
        </p:nvSpPr>
        <p:spPr>
          <a:xfrm>
            <a:off x="6820258" y="1445873"/>
            <a:ext cx="16241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ans" sz="2400" b="1" dirty="0" err="1">
                <a:solidFill>
                  <a:srgbClr val="00B0F0"/>
                </a:solidFill>
              </a:rPr>
              <a:t>maxStack</a:t>
            </a:r>
            <a:endParaRPr lang="en-US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480183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CAA878F-2A46-7349-9BB2-0B1D50C50E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546" y="0"/>
            <a:ext cx="889090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5013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4481724-BC0C-2545-A3F0-40BCB62F0E4F}"/>
              </a:ext>
            </a:extLst>
          </p:cNvPr>
          <p:cNvSpPr/>
          <p:nvPr/>
        </p:nvSpPr>
        <p:spPr>
          <a:xfrm>
            <a:off x="5707844" y="1131590"/>
            <a:ext cx="3108543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 Empty</a:t>
            </a:r>
          </a:p>
          <a:p>
            <a:pPr algn="ctr"/>
            <a:r>
              <a:rPr lang="en-US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S</a:t>
            </a:r>
            <a:r>
              <a:rPr 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cenario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DA2920-3626-6542-BC45-C854DEF1C6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33918"/>
            <a:ext cx="518871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07708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32912E2-334D-614E-A2CC-CBBFF2EA41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0"/>
            <a:ext cx="5361856" cy="51435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7E9F626-8103-8444-A000-348A64944443}"/>
              </a:ext>
            </a:extLst>
          </p:cNvPr>
          <p:cNvSpPr/>
          <p:nvPr/>
        </p:nvSpPr>
        <p:spPr>
          <a:xfrm>
            <a:off x="6358573" y="2567588"/>
            <a:ext cx="1239443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Hans" sz="4000" b="1" cap="none" spc="0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O(n)</a:t>
            </a:r>
            <a:endParaRPr lang="en-US" sz="4000" b="1" cap="none" spc="0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2627550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EABD5AB-13FA-C545-BFB2-1A058B720432}"/>
              </a:ext>
            </a:extLst>
          </p:cNvPr>
          <p:cNvSpPr/>
          <p:nvPr/>
        </p:nvSpPr>
        <p:spPr>
          <a:xfrm>
            <a:off x="1907704" y="555526"/>
            <a:ext cx="5616624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7B0C00"/>
                </a:solidFill>
                <a:latin typeface="Helvetica Neue" panose="02000503000000020004" pitchFamily="2" charset="0"/>
              </a:rPr>
              <a:t>XCode Spring Cloud </a:t>
            </a:r>
            <a:r>
              <a:rPr lang="zh-CN" altLang="en-US" sz="2400" dirty="0">
                <a:solidFill>
                  <a:srgbClr val="7B0C00"/>
                </a:solidFill>
                <a:latin typeface="Helvetica Neue" panose="02000503000000020004" pitchFamily="2" charset="0"/>
              </a:rPr>
              <a:t>课案文档：</a:t>
            </a:r>
            <a:endParaRPr lang="zh-CN" altLang="en-US" sz="2400" dirty="0">
              <a:solidFill>
                <a:srgbClr val="3E3E3E"/>
              </a:solidFill>
              <a:latin typeface="Helvetica Neue" panose="02000503000000020004" pitchFamily="2" charset="0"/>
            </a:endParaRPr>
          </a:p>
          <a:p>
            <a:pPr algn="ctr"/>
            <a:r>
              <a:rPr lang="en-US" sz="2400" u="sng" dirty="0">
                <a:solidFill>
                  <a:srgbClr val="7B0C00"/>
                </a:solidFill>
                <a:latin typeface="Helvetica Neue" panose="02000503000000020004" pitchFamily="2" charset="0"/>
                <a:hlinkClick r:id="rId2"/>
              </a:rPr>
              <a:t>https://quip.com/XPGSAX98Gb2q</a:t>
            </a:r>
            <a:endParaRPr lang="en-US" sz="2400" u="sng" dirty="0">
              <a:solidFill>
                <a:srgbClr val="7B0C00"/>
              </a:solidFill>
              <a:latin typeface="Helvetica Neue" panose="02000503000000020004" pitchFamily="2" charset="0"/>
            </a:endParaRPr>
          </a:p>
          <a:p>
            <a:pPr algn="ctr"/>
            <a:endParaRPr lang="en-US" sz="2400" dirty="0">
              <a:solidFill>
                <a:srgbClr val="3E3E3E"/>
              </a:solidFill>
              <a:latin typeface="Helvetica Neue" panose="02000503000000020004" pitchFamily="2" charset="0"/>
            </a:endParaRPr>
          </a:p>
          <a:p>
            <a:pPr algn="ctr"/>
            <a:r>
              <a:rPr lang="en-US" sz="2400" dirty="0">
                <a:solidFill>
                  <a:srgbClr val="7B0C00"/>
                </a:solidFill>
                <a:latin typeface="Helvetica Neue" panose="02000503000000020004" pitchFamily="2" charset="0"/>
              </a:rPr>
              <a:t>XCode 2018 </a:t>
            </a:r>
            <a:r>
              <a:rPr lang="zh-CN" altLang="en-US" sz="2400" dirty="0">
                <a:solidFill>
                  <a:srgbClr val="7B0C00"/>
                </a:solidFill>
                <a:latin typeface="Helvetica Neue" panose="02000503000000020004" pitchFamily="2" charset="0"/>
              </a:rPr>
              <a:t>课案文档：</a:t>
            </a:r>
            <a:endParaRPr lang="zh-CN" altLang="en-US" sz="2400" dirty="0">
              <a:solidFill>
                <a:srgbClr val="3E3E3E"/>
              </a:solidFill>
              <a:latin typeface="Helvetica Neue" panose="02000503000000020004" pitchFamily="2" charset="0"/>
            </a:endParaRPr>
          </a:p>
          <a:p>
            <a:pPr algn="ctr"/>
            <a:r>
              <a:rPr lang="zh-CN" altLang="en-US" sz="2400" dirty="0">
                <a:solidFill>
                  <a:srgbClr val="7B0C00"/>
                </a:solidFill>
                <a:latin typeface="Helvetica Neue" panose="02000503000000020004" pitchFamily="2" charset="0"/>
              </a:rPr>
              <a:t> </a:t>
            </a:r>
            <a:r>
              <a:rPr lang="en-US" sz="2400" u="sng" dirty="0">
                <a:solidFill>
                  <a:srgbClr val="7B0C00"/>
                </a:solidFill>
                <a:latin typeface="Helvetica Neue" panose="02000503000000020004" pitchFamily="2" charset="0"/>
              </a:rPr>
              <a:t>https://</a:t>
            </a:r>
            <a:r>
              <a:rPr lang="en-US" sz="2400" u="sng" dirty="0" err="1">
                <a:solidFill>
                  <a:srgbClr val="7B0C00"/>
                </a:solidFill>
                <a:latin typeface="Helvetica Neue" panose="02000503000000020004" pitchFamily="2" charset="0"/>
              </a:rPr>
              <a:t>quip.com</a:t>
            </a:r>
            <a:r>
              <a:rPr lang="en-US" sz="2400" u="sng" dirty="0">
                <a:solidFill>
                  <a:srgbClr val="7B0C00"/>
                </a:solidFill>
                <a:latin typeface="Helvetica Neue" panose="02000503000000020004" pitchFamily="2" charset="0"/>
              </a:rPr>
              <a:t>/E7FmAsFC3F2S</a:t>
            </a:r>
          </a:p>
          <a:p>
            <a:pPr algn="ctr"/>
            <a:endParaRPr lang="en-US" sz="2400" dirty="0">
              <a:solidFill>
                <a:srgbClr val="3E3E3E"/>
              </a:solidFill>
              <a:latin typeface="Helvetica Neue" panose="02000503000000020004" pitchFamily="2" charset="0"/>
            </a:endParaRPr>
          </a:p>
          <a:p>
            <a:pPr algn="ctr"/>
            <a:r>
              <a:rPr lang="en-US" sz="2400" dirty="0">
                <a:solidFill>
                  <a:srgbClr val="7B0C00"/>
                </a:solidFill>
                <a:latin typeface="Helvetica Neue" panose="02000503000000020004" pitchFamily="2" charset="0"/>
              </a:rPr>
              <a:t>XCode 2017 </a:t>
            </a:r>
            <a:r>
              <a:rPr lang="zh-CN" altLang="en-US" sz="2400" dirty="0">
                <a:solidFill>
                  <a:srgbClr val="7B0C00"/>
                </a:solidFill>
                <a:latin typeface="Helvetica Neue" panose="02000503000000020004" pitchFamily="2" charset="0"/>
              </a:rPr>
              <a:t>课案文档：</a:t>
            </a:r>
            <a:endParaRPr lang="zh-CN" altLang="en-US" sz="2400" dirty="0">
              <a:solidFill>
                <a:srgbClr val="3E3E3E"/>
              </a:solidFill>
              <a:latin typeface="Helvetica Neue" panose="02000503000000020004" pitchFamily="2" charset="0"/>
            </a:endParaRPr>
          </a:p>
          <a:p>
            <a:pPr algn="ctr"/>
            <a:r>
              <a:rPr lang="en-US" sz="2400" u="sng" dirty="0">
                <a:solidFill>
                  <a:srgbClr val="7B0C00"/>
                </a:solidFill>
                <a:latin typeface="Helvetica Neue" panose="02000503000000020004" pitchFamily="2" charset="0"/>
                <a:hlinkClick r:id="rId3"/>
              </a:rPr>
              <a:t>https://quip.com/aCoTAb1SQfnD</a:t>
            </a:r>
            <a:endParaRPr lang="en-US" sz="2400" u="sng" dirty="0">
              <a:solidFill>
                <a:srgbClr val="7B0C00"/>
              </a:solidFill>
              <a:latin typeface="Helvetica Neue" panose="02000503000000020004" pitchFamily="2" charset="0"/>
            </a:endParaRPr>
          </a:p>
          <a:p>
            <a:pPr algn="ctr"/>
            <a:endParaRPr lang="en-US" sz="2400" b="0" i="0" u="none" strike="noStrike" dirty="0">
              <a:solidFill>
                <a:srgbClr val="3E3E3E"/>
              </a:solidFill>
              <a:effectLst/>
              <a:latin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97251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CE40351-CD95-A747-8E9F-57F01C26EC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0"/>
            <a:ext cx="7721600" cy="30099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FECE478-3534-A14C-88BF-635366F1F325}"/>
              </a:ext>
            </a:extLst>
          </p:cNvPr>
          <p:cNvSpPr/>
          <p:nvPr/>
        </p:nvSpPr>
        <p:spPr>
          <a:xfrm>
            <a:off x="1491161" y="3291830"/>
            <a:ext cx="62504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err="1">
                <a:solidFill>
                  <a:srgbClr val="FF0000"/>
                </a:solidFill>
              </a:rPr>
              <a:t>int</a:t>
            </a:r>
            <a:r>
              <a:rPr lang="en-US" sz="2800" dirty="0">
                <a:solidFill>
                  <a:srgbClr val="FF0000"/>
                </a:solidFill>
              </a:rPr>
              <a:t>[] hash = new </a:t>
            </a:r>
            <a:r>
              <a:rPr lang="en-US" sz="2800" dirty="0" err="1">
                <a:solidFill>
                  <a:srgbClr val="FF0000"/>
                </a:solidFill>
              </a:rPr>
              <a:t>int</a:t>
            </a:r>
            <a:r>
              <a:rPr lang="en-US" sz="2800" dirty="0">
                <a:solidFill>
                  <a:srgbClr val="FF0000"/>
                </a:solidFill>
              </a:rPr>
              <a:t>[256] or new </a:t>
            </a:r>
            <a:r>
              <a:rPr lang="en-US" sz="2800" dirty="0" err="1">
                <a:solidFill>
                  <a:srgbClr val="FF0000"/>
                </a:solidFill>
              </a:rPr>
              <a:t>int</a:t>
            </a:r>
            <a:r>
              <a:rPr lang="en-US" sz="2800" dirty="0">
                <a:solidFill>
                  <a:srgbClr val="FF0000"/>
                </a:solidFill>
              </a:rPr>
              <a:t>[26]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B6A5AD8-5B3A-EE4F-BAF2-E061C0AB8D95}"/>
              </a:ext>
            </a:extLst>
          </p:cNvPr>
          <p:cNvSpPr/>
          <p:nvPr/>
        </p:nvSpPr>
        <p:spPr>
          <a:xfrm>
            <a:off x="259891" y="3939902"/>
            <a:ext cx="87129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Map&lt;Character, Integer&gt; counts = new HashMap&lt;&gt;()</a:t>
            </a:r>
          </a:p>
        </p:txBody>
      </p:sp>
    </p:spTree>
    <p:extLst>
      <p:ext uri="{BB962C8B-B14F-4D97-AF65-F5344CB8AC3E}">
        <p14:creationId xmlns:p14="http://schemas.microsoft.com/office/powerpoint/2010/main" val="20793339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刷痕banner矢量素材02.png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98239" y="577009"/>
            <a:ext cx="7120052" cy="2117890"/>
          </a:xfrm>
          <a:prstGeom prst="rect">
            <a:avLst/>
          </a:prstGeom>
        </p:spPr>
      </p:pic>
      <p:sp>
        <p:nvSpPr>
          <p:cNvPr id="4" name="TextBox 6"/>
          <p:cNvSpPr txBox="1"/>
          <p:nvPr/>
        </p:nvSpPr>
        <p:spPr>
          <a:xfrm>
            <a:off x="2304661" y="1212777"/>
            <a:ext cx="4716000" cy="846354"/>
          </a:xfrm>
          <a:prstGeom prst="rect">
            <a:avLst/>
          </a:prstGeom>
          <a:noFill/>
        </p:spPr>
        <p:txBody>
          <a:bodyPr wrap="square" lIns="0" rIns="0" rtlCol="0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/>
            <a:r>
              <a:rPr lang="en-US" altLang="zh-CN" sz="3600" b="1" spc="-150" dirty="0" err="1">
                <a:solidFill>
                  <a:schemeClr val="bg1"/>
                </a:solidFill>
                <a:latin typeface="+mj-ea"/>
                <a:ea typeface="+mj-ea"/>
              </a:rPr>
              <a:t>Xcode</a:t>
            </a:r>
            <a:r>
              <a:rPr lang="en-US" altLang="zh-CN" sz="3600" b="1" spc="-150" dirty="0">
                <a:solidFill>
                  <a:schemeClr val="bg1"/>
                </a:solidFill>
                <a:latin typeface="+mj-ea"/>
                <a:ea typeface="+mj-ea"/>
              </a:rPr>
              <a:t>  Career Service</a:t>
            </a:r>
            <a:endParaRPr lang="zh-CN" altLang="en-US" sz="3600" b="1" spc="-15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923928" y="3472650"/>
            <a:ext cx="4608512" cy="4177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Hans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有任何问题</a:t>
            </a: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，</a:t>
            </a:r>
            <a:r>
              <a:rPr lang="zh-Hans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请咨询</a:t>
            </a:r>
            <a:r>
              <a:rPr lang="zh-CN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zh-CN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  <a:hlinkClick r:id="rId5"/>
              </a:rPr>
              <a:t>xc0d3@outlook.com</a:t>
            </a:r>
            <a:r>
              <a:rPr lang="zh-CN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endParaRPr lang="en-US" sz="1600" b="1" dirty="0">
              <a:solidFill>
                <a:schemeClr val="tx1">
                  <a:lumMod val="50000"/>
                  <a:lumOff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8" name="Picture 2" descr="C:\Users\Administrator\Desktop\xcode订阅号二维码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4733" y="2859642"/>
            <a:ext cx="1872348" cy="1872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766933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7EF0FA4-F9F9-BD42-8A48-02D897E9D9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BE03496-3F83-B04B-ADCF-63197B14AA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3784" y="4155926"/>
            <a:ext cx="3262432" cy="88767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4609116-F0F6-494F-AD51-5EC59CC65D03}"/>
              </a:ext>
            </a:extLst>
          </p:cNvPr>
          <p:cNvSpPr/>
          <p:nvPr/>
        </p:nvSpPr>
        <p:spPr>
          <a:xfrm>
            <a:off x="3253784" y="4297166"/>
            <a:ext cx="3262432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Hans" sz="28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Flatten</a:t>
            </a:r>
            <a:r>
              <a:rPr lang="zh-Hans" altLang="en-US" sz="28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altLang="zh-Hans" sz="2800" b="1" cap="none" spc="0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LinkedList</a:t>
            </a:r>
            <a:endParaRPr lang="en-US" sz="28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5A2F050-5C45-D64D-97AB-48F6117C4F18}"/>
              </a:ext>
            </a:extLst>
          </p:cNvPr>
          <p:cNvSpPr/>
          <p:nvPr/>
        </p:nvSpPr>
        <p:spPr>
          <a:xfrm>
            <a:off x="1517317" y="2700311"/>
            <a:ext cx="610936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Han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Bloomberg</a:t>
            </a:r>
            <a:r>
              <a:rPr lang="zh-Hans" alt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</a:t>
            </a:r>
            <a:r>
              <a:rPr lang="zh-Hans" altLang="en-US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高频题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2203615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B7F46C81-CA1B-7443-BD42-1EAB7703ACC3}"/>
              </a:ext>
            </a:extLst>
          </p:cNvPr>
          <p:cNvSpPr/>
          <p:nvPr/>
        </p:nvSpPr>
        <p:spPr>
          <a:xfrm>
            <a:off x="4014014" y="127190"/>
            <a:ext cx="432048" cy="432048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Hans" dirty="0"/>
              <a:t>1</a:t>
            </a:r>
            <a:endParaRPr lang="en-US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8882D05C-8E42-3F40-BDED-B569CEE246AC}"/>
              </a:ext>
            </a:extLst>
          </p:cNvPr>
          <p:cNvSpPr/>
          <p:nvPr/>
        </p:nvSpPr>
        <p:spPr>
          <a:xfrm>
            <a:off x="5238150" y="127190"/>
            <a:ext cx="432048" cy="432048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Hans" dirty="0"/>
              <a:t>2</a:t>
            </a:r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2BEC0DD-B519-C643-B0DB-E989C7FC28E2}"/>
              </a:ext>
            </a:extLst>
          </p:cNvPr>
          <p:cNvSpPr/>
          <p:nvPr/>
        </p:nvSpPr>
        <p:spPr>
          <a:xfrm>
            <a:off x="6678310" y="127190"/>
            <a:ext cx="432048" cy="432048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Hans" dirty="0"/>
              <a:t>3</a:t>
            </a:r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846058C-DB06-7C42-BDEF-88683EB7B531}"/>
              </a:ext>
            </a:extLst>
          </p:cNvPr>
          <p:cNvSpPr/>
          <p:nvPr/>
        </p:nvSpPr>
        <p:spPr>
          <a:xfrm>
            <a:off x="7974454" y="127190"/>
            <a:ext cx="432048" cy="432048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Hans" dirty="0"/>
              <a:t>4</a:t>
            </a:r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783DFF0-B0EE-2247-9A68-A48BD47681FC}"/>
              </a:ext>
            </a:extLst>
          </p:cNvPr>
          <p:cNvSpPr/>
          <p:nvPr/>
        </p:nvSpPr>
        <p:spPr>
          <a:xfrm>
            <a:off x="5238150" y="991286"/>
            <a:ext cx="432048" cy="432048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Hans" dirty="0"/>
              <a:t>5</a:t>
            </a:r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82A0E63-2F71-5B4C-AB5F-E5F449A8DE3F}"/>
              </a:ext>
            </a:extLst>
          </p:cNvPr>
          <p:cNvSpPr/>
          <p:nvPr/>
        </p:nvSpPr>
        <p:spPr>
          <a:xfrm>
            <a:off x="6678310" y="991286"/>
            <a:ext cx="432048" cy="432048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Hans" dirty="0"/>
              <a:t>6</a:t>
            </a:r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2E0CA75-F409-B64D-A1D5-F73FEB6BAF09}"/>
              </a:ext>
            </a:extLst>
          </p:cNvPr>
          <p:cNvSpPr/>
          <p:nvPr/>
        </p:nvSpPr>
        <p:spPr>
          <a:xfrm>
            <a:off x="7974454" y="991286"/>
            <a:ext cx="432048" cy="432048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Hans" dirty="0"/>
              <a:t>7</a:t>
            </a:r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2A0DB41-9B9E-FF45-AF60-C520AA71790F}"/>
              </a:ext>
            </a:extLst>
          </p:cNvPr>
          <p:cNvSpPr/>
          <p:nvPr/>
        </p:nvSpPr>
        <p:spPr>
          <a:xfrm>
            <a:off x="6678310" y="1855382"/>
            <a:ext cx="432048" cy="432048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Hans" dirty="0"/>
              <a:t>8</a:t>
            </a:r>
            <a:endParaRPr lang="en-US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7C4898D-5CF0-344E-BF5F-17848D26E8BA}"/>
              </a:ext>
            </a:extLst>
          </p:cNvPr>
          <p:cNvCxnSpPr>
            <a:endCxn id="3" idx="2"/>
          </p:cNvCxnSpPr>
          <p:nvPr/>
        </p:nvCxnSpPr>
        <p:spPr>
          <a:xfrm>
            <a:off x="4446062" y="343214"/>
            <a:ext cx="79208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A9CC249-007A-0047-9F8C-E1200A8BB438}"/>
              </a:ext>
            </a:extLst>
          </p:cNvPr>
          <p:cNvCxnSpPr>
            <a:cxnSpLocks/>
          </p:cNvCxnSpPr>
          <p:nvPr/>
        </p:nvCxnSpPr>
        <p:spPr>
          <a:xfrm>
            <a:off x="5670198" y="343214"/>
            <a:ext cx="100811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C4F2A41-99D4-E544-924A-2EC015CB6328}"/>
              </a:ext>
            </a:extLst>
          </p:cNvPr>
          <p:cNvCxnSpPr>
            <a:cxnSpLocks/>
          </p:cNvCxnSpPr>
          <p:nvPr/>
        </p:nvCxnSpPr>
        <p:spPr>
          <a:xfrm>
            <a:off x="7110358" y="361822"/>
            <a:ext cx="86409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C6B20F7-D0A0-5945-BA34-FB4210E18B84}"/>
              </a:ext>
            </a:extLst>
          </p:cNvPr>
          <p:cNvCxnSpPr>
            <a:cxnSpLocks/>
          </p:cNvCxnSpPr>
          <p:nvPr/>
        </p:nvCxnSpPr>
        <p:spPr>
          <a:xfrm>
            <a:off x="5670198" y="1207310"/>
            <a:ext cx="100811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BB6712A-6F34-B84A-9D17-8BEE1EFB39A0}"/>
              </a:ext>
            </a:extLst>
          </p:cNvPr>
          <p:cNvCxnSpPr>
            <a:cxnSpLocks/>
            <a:endCxn id="8" idx="2"/>
          </p:cNvCxnSpPr>
          <p:nvPr/>
        </p:nvCxnSpPr>
        <p:spPr>
          <a:xfrm>
            <a:off x="7146362" y="1207310"/>
            <a:ext cx="82809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ECA11D5-66DB-EB4C-B215-32B82AF2BA0D}"/>
              </a:ext>
            </a:extLst>
          </p:cNvPr>
          <p:cNvCxnSpPr/>
          <p:nvPr/>
        </p:nvCxnSpPr>
        <p:spPr>
          <a:xfrm>
            <a:off x="5940152" y="4200567"/>
            <a:ext cx="79208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1E8BE80-7201-164F-9CCE-7E85F91358D8}"/>
              </a:ext>
            </a:extLst>
          </p:cNvPr>
          <p:cNvCxnSpPr>
            <a:cxnSpLocks/>
          </p:cNvCxnSpPr>
          <p:nvPr/>
        </p:nvCxnSpPr>
        <p:spPr>
          <a:xfrm>
            <a:off x="5454174" y="559238"/>
            <a:ext cx="0" cy="504056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F76E513-48D1-0842-9DB0-940F3FE6D196}"/>
              </a:ext>
            </a:extLst>
          </p:cNvPr>
          <p:cNvCxnSpPr>
            <a:cxnSpLocks/>
          </p:cNvCxnSpPr>
          <p:nvPr/>
        </p:nvCxnSpPr>
        <p:spPr>
          <a:xfrm>
            <a:off x="6246440" y="4370786"/>
            <a:ext cx="0" cy="358876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5D90D59-4F21-2449-9CE1-0C8531EE3324}"/>
              </a:ext>
            </a:extLst>
          </p:cNvPr>
          <p:cNvCxnSpPr>
            <a:cxnSpLocks/>
          </p:cNvCxnSpPr>
          <p:nvPr/>
        </p:nvCxnSpPr>
        <p:spPr>
          <a:xfrm>
            <a:off x="6894334" y="1423334"/>
            <a:ext cx="0" cy="504056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E7E1F06B-6973-9A42-8FF7-A45CA03834A0}"/>
              </a:ext>
            </a:extLst>
          </p:cNvPr>
          <p:cNvSpPr/>
          <p:nvPr/>
        </p:nvSpPr>
        <p:spPr>
          <a:xfrm>
            <a:off x="2160240" y="3470686"/>
            <a:ext cx="4572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931A68"/>
                </a:solidFill>
                <a:latin typeface="Monaco" pitchFamily="2" charset="0"/>
              </a:rPr>
              <a:t>class</a:t>
            </a:r>
            <a:r>
              <a:rPr lang="en-US" dirty="0">
                <a:latin typeface="Monaco" pitchFamily="2" charset="0"/>
              </a:rPr>
              <a:t> </a:t>
            </a:r>
            <a:r>
              <a:rPr lang="en-US" dirty="0" err="1">
                <a:latin typeface="Monaco" pitchFamily="2" charset="0"/>
              </a:rPr>
              <a:t>ListNode</a:t>
            </a:r>
            <a:r>
              <a:rPr lang="en-US" dirty="0">
                <a:latin typeface="Monaco" pitchFamily="2" charset="0"/>
              </a:rPr>
              <a:t> {</a:t>
            </a:r>
          </a:p>
          <a:p>
            <a:pPr lvl="1"/>
            <a:r>
              <a:rPr lang="en-US" dirty="0">
                <a:solidFill>
                  <a:srgbClr val="931A68"/>
                </a:solidFill>
                <a:latin typeface="Monaco" pitchFamily="2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Monaco" pitchFamily="2" charset="0"/>
              </a:rPr>
              <a:t> </a:t>
            </a:r>
            <a:r>
              <a:rPr lang="en-US" dirty="0" err="1">
                <a:solidFill>
                  <a:srgbClr val="931A68"/>
                </a:solidFill>
                <a:latin typeface="Monaco" pitchFamily="2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Monaco" pitchFamily="2" charset="0"/>
              </a:rPr>
              <a:t> </a:t>
            </a:r>
            <a:r>
              <a:rPr lang="en-US" dirty="0">
                <a:solidFill>
                  <a:srgbClr val="0326CC"/>
                </a:solidFill>
                <a:latin typeface="Monaco" pitchFamily="2" charset="0"/>
              </a:rPr>
              <a:t>value</a:t>
            </a:r>
            <a:r>
              <a:rPr lang="en-US" dirty="0">
                <a:solidFill>
                  <a:srgbClr val="000000"/>
                </a:solidFill>
                <a:latin typeface="Monaco" pitchFamily="2" charset="0"/>
              </a:rPr>
              <a:t>;</a:t>
            </a:r>
            <a:endParaRPr lang="en-US" dirty="0">
              <a:solidFill>
                <a:srgbClr val="931A68"/>
              </a:solidFill>
              <a:latin typeface="Monaco" pitchFamily="2" charset="0"/>
            </a:endParaRPr>
          </a:p>
          <a:p>
            <a:pPr lvl="1"/>
            <a:r>
              <a:rPr lang="en-US" dirty="0">
                <a:solidFill>
                  <a:srgbClr val="931A68"/>
                </a:solidFill>
                <a:latin typeface="Monaco" pitchFamily="2" charset="0"/>
              </a:rPr>
              <a:t>public</a:t>
            </a:r>
            <a:r>
              <a:rPr lang="en-US" dirty="0">
                <a:latin typeface="Monaco" pitchFamily="2" charset="0"/>
              </a:rPr>
              <a:t> </a:t>
            </a:r>
            <a:r>
              <a:rPr lang="en-US" dirty="0" err="1">
                <a:latin typeface="Monaco" pitchFamily="2" charset="0"/>
              </a:rPr>
              <a:t>ListNode</a:t>
            </a:r>
            <a:r>
              <a:rPr lang="en-US" dirty="0">
                <a:latin typeface="Monaco" pitchFamily="2" charset="0"/>
              </a:rPr>
              <a:t> </a:t>
            </a:r>
            <a:r>
              <a:rPr lang="en-US" dirty="0">
                <a:solidFill>
                  <a:srgbClr val="0326CC"/>
                </a:solidFill>
                <a:latin typeface="Monaco" pitchFamily="2" charset="0"/>
              </a:rPr>
              <a:t>next</a:t>
            </a:r>
            <a:r>
              <a:rPr lang="en-US" dirty="0">
                <a:latin typeface="Monaco" pitchFamily="2" charset="0"/>
              </a:rPr>
              <a:t>;</a:t>
            </a:r>
          </a:p>
          <a:p>
            <a:pPr lvl="1"/>
            <a:r>
              <a:rPr lang="en-US" dirty="0">
                <a:solidFill>
                  <a:srgbClr val="931A68"/>
                </a:solidFill>
                <a:latin typeface="Monaco" pitchFamily="2" charset="0"/>
              </a:rPr>
              <a:t>public</a:t>
            </a:r>
            <a:r>
              <a:rPr lang="en-US" dirty="0">
                <a:latin typeface="Monaco" pitchFamily="2" charset="0"/>
              </a:rPr>
              <a:t> </a:t>
            </a:r>
            <a:r>
              <a:rPr lang="en-US" dirty="0" err="1">
                <a:latin typeface="Monaco" pitchFamily="2" charset="0"/>
              </a:rPr>
              <a:t>ListNode</a:t>
            </a:r>
            <a:r>
              <a:rPr lang="en-US" dirty="0">
                <a:latin typeface="Monaco" pitchFamily="2" charset="0"/>
              </a:rPr>
              <a:t> </a:t>
            </a:r>
            <a:r>
              <a:rPr lang="en-US" dirty="0">
                <a:solidFill>
                  <a:srgbClr val="0326CC"/>
                </a:solidFill>
                <a:latin typeface="Monaco" pitchFamily="2" charset="0"/>
              </a:rPr>
              <a:t>down</a:t>
            </a:r>
            <a:r>
              <a:rPr lang="en-US" dirty="0">
                <a:latin typeface="Monaco" pitchFamily="2" charset="0"/>
              </a:rPr>
              <a:t>;</a:t>
            </a:r>
          </a:p>
          <a:p>
            <a:r>
              <a:rPr lang="en-US" altLang="zh-Hans" dirty="0">
                <a:effectLst/>
                <a:latin typeface="Monaco" pitchFamily="2" charset="0"/>
              </a:rPr>
              <a:t>}</a:t>
            </a:r>
            <a:endParaRPr lang="en-US" dirty="0">
              <a:effectLst/>
              <a:latin typeface="Monaco" pitchFamily="2" charset="0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687CA08-89E4-4D48-8CD0-474C0877D908}"/>
              </a:ext>
            </a:extLst>
          </p:cNvPr>
          <p:cNvSpPr/>
          <p:nvPr/>
        </p:nvSpPr>
        <p:spPr>
          <a:xfrm>
            <a:off x="827584" y="2849030"/>
            <a:ext cx="432048" cy="432048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Hans" dirty="0"/>
              <a:t>1</a:t>
            </a:r>
            <a:endParaRPr lang="en-US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CE88521D-C247-C14A-8F71-E6E338B8EC97}"/>
              </a:ext>
            </a:extLst>
          </p:cNvPr>
          <p:cNvSpPr/>
          <p:nvPr/>
        </p:nvSpPr>
        <p:spPr>
          <a:xfrm>
            <a:off x="1633743" y="2852628"/>
            <a:ext cx="432048" cy="432048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Hans" dirty="0"/>
              <a:t>2</a:t>
            </a:r>
            <a:endParaRPr lang="en-US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43270A19-A759-2049-93FF-9790CAE0BA61}"/>
              </a:ext>
            </a:extLst>
          </p:cNvPr>
          <p:cNvSpPr/>
          <p:nvPr/>
        </p:nvSpPr>
        <p:spPr>
          <a:xfrm>
            <a:off x="2388963" y="2849030"/>
            <a:ext cx="432048" cy="432048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Hans" dirty="0"/>
              <a:t>5</a:t>
            </a:r>
            <a:endParaRPr lang="en-US" dirty="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753BC446-330A-A74C-9F21-E3C46007BDA5}"/>
              </a:ext>
            </a:extLst>
          </p:cNvPr>
          <p:cNvSpPr/>
          <p:nvPr/>
        </p:nvSpPr>
        <p:spPr>
          <a:xfrm>
            <a:off x="3195122" y="2845425"/>
            <a:ext cx="432048" cy="432048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Hans" dirty="0"/>
              <a:t>6</a:t>
            </a:r>
            <a:endParaRPr lang="en-US" dirty="0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2583F66-F6FD-A74A-BE9D-1D5A94C13E59}"/>
              </a:ext>
            </a:extLst>
          </p:cNvPr>
          <p:cNvCxnSpPr>
            <a:cxnSpLocks/>
            <a:stCxn id="36" idx="6"/>
            <a:endCxn id="37" idx="2"/>
          </p:cNvCxnSpPr>
          <p:nvPr/>
        </p:nvCxnSpPr>
        <p:spPr>
          <a:xfrm>
            <a:off x="1259632" y="3065054"/>
            <a:ext cx="374111" cy="359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id="{64E62228-C2E6-074D-9738-78322B8912BA}"/>
              </a:ext>
            </a:extLst>
          </p:cNvPr>
          <p:cNvSpPr/>
          <p:nvPr/>
        </p:nvSpPr>
        <p:spPr>
          <a:xfrm>
            <a:off x="4014192" y="2852628"/>
            <a:ext cx="432048" cy="432048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Hans" dirty="0"/>
              <a:t>8</a:t>
            </a:r>
            <a:endParaRPr lang="en-US" dirty="0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0A02F772-4502-DC41-9423-9281C458DD48}"/>
              </a:ext>
            </a:extLst>
          </p:cNvPr>
          <p:cNvSpPr/>
          <p:nvPr/>
        </p:nvSpPr>
        <p:spPr>
          <a:xfrm>
            <a:off x="4809102" y="2845425"/>
            <a:ext cx="432048" cy="432048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Hans" dirty="0"/>
              <a:t>7</a:t>
            </a:r>
            <a:endParaRPr lang="en-US" dirty="0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44152E9F-6D93-6C49-B6A0-733005BD88CE}"/>
              </a:ext>
            </a:extLst>
          </p:cNvPr>
          <p:cNvSpPr/>
          <p:nvPr/>
        </p:nvSpPr>
        <p:spPr>
          <a:xfrm>
            <a:off x="5570616" y="2845425"/>
            <a:ext cx="432048" cy="432048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Hans" dirty="0"/>
              <a:t>3</a:t>
            </a:r>
            <a:endParaRPr lang="en-US" dirty="0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3F32D5D4-650C-794F-BF57-E27FF38E4613}"/>
              </a:ext>
            </a:extLst>
          </p:cNvPr>
          <p:cNvSpPr/>
          <p:nvPr/>
        </p:nvSpPr>
        <p:spPr>
          <a:xfrm>
            <a:off x="6300192" y="2845425"/>
            <a:ext cx="432048" cy="432048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Hans" dirty="0"/>
              <a:t>4</a:t>
            </a:r>
            <a:endParaRPr lang="en-US" dirty="0"/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A2C917A0-9464-3E4A-A307-D04003A15573}"/>
              </a:ext>
            </a:extLst>
          </p:cNvPr>
          <p:cNvCxnSpPr>
            <a:cxnSpLocks/>
          </p:cNvCxnSpPr>
          <p:nvPr/>
        </p:nvCxnSpPr>
        <p:spPr>
          <a:xfrm>
            <a:off x="2059497" y="3068651"/>
            <a:ext cx="374111" cy="359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5557706E-45A1-0C45-BA31-F3175E4A72D3}"/>
              </a:ext>
            </a:extLst>
          </p:cNvPr>
          <p:cNvCxnSpPr>
            <a:cxnSpLocks/>
          </p:cNvCxnSpPr>
          <p:nvPr/>
        </p:nvCxnSpPr>
        <p:spPr>
          <a:xfrm>
            <a:off x="2817188" y="3068651"/>
            <a:ext cx="374111" cy="359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ADBF37F5-435A-954C-AB47-0A9546A8C488}"/>
              </a:ext>
            </a:extLst>
          </p:cNvPr>
          <p:cNvCxnSpPr>
            <a:cxnSpLocks/>
          </p:cNvCxnSpPr>
          <p:nvPr/>
        </p:nvCxnSpPr>
        <p:spPr>
          <a:xfrm>
            <a:off x="3662404" y="3068651"/>
            <a:ext cx="374111" cy="359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A7E3100C-FE59-F144-BAAE-A2E0C5B30A95}"/>
              </a:ext>
            </a:extLst>
          </p:cNvPr>
          <p:cNvCxnSpPr>
            <a:cxnSpLocks/>
          </p:cNvCxnSpPr>
          <p:nvPr/>
        </p:nvCxnSpPr>
        <p:spPr>
          <a:xfrm>
            <a:off x="4440616" y="3057851"/>
            <a:ext cx="374111" cy="359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DAEF308A-1794-6141-ACBA-983E8D14082F}"/>
              </a:ext>
            </a:extLst>
          </p:cNvPr>
          <p:cNvCxnSpPr>
            <a:cxnSpLocks/>
          </p:cNvCxnSpPr>
          <p:nvPr/>
        </p:nvCxnSpPr>
        <p:spPr>
          <a:xfrm>
            <a:off x="5241150" y="3061456"/>
            <a:ext cx="374111" cy="359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340BEF65-DE18-AD4D-99D2-AE1D98BD12AE}"/>
              </a:ext>
            </a:extLst>
          </p:cNvPr>
          <p:cNvCxnSpPr>
            <a:cxnSpLocks/>
          </p:cNvCxnSpPr>
          <p:nvPr/>
        </p:nvCxnSpPr>
        <p:spPr>
          <a:xfrm>
            <a:off x="6002664" y="3070450"/>
            <a:ext cx="374111" cy="359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8" name="Striped Right Arrow 57">
            <a:extLst>
              <a:ext uri="{FF2B5EF4-FFF2-40B4-BE49-F238E27FC236}">
                <a16:creationId xmlns:a16="http://schemas.microsoft.com/office/drawing/2014/main" id="{A8713342-7812-CD4A-8589-2A755AA95496}"/>
              </a:ext>
            </a:extLst>
          </p:cNvPr>
          <p:cNvSpPr/>
          <p:nvPr/>
        </p:nvSpPr>
        <p:spPr>
          <a:xfrm rot="7433305">
            <a:off x="3953017" y="1669346"/>
            <a:ext cx="1168058" cy="644360"/>
          </a:xfrm>
          <a:prstGeom prst="striped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544E35B7-1AC7-544E-AFF6-B3796955165C}"/>
              </a:ext>
            </a:extLst>
          </p:cNvPr>
          <p:cNvSpPr/>
          <p:nvPr/>
        </p:nvSpPr>
        <p:spPr>
          <a:xfrm>
            <a:off x="1925996" y="1268415"/>
            <a:ext cx="245451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altLang="zh-Hans" sz="5400" b="1" cap="none" spc="0" dirty="0">
                <a:ln/>
                <a:solidFill>
                  <a:schemeClr val="accent3"/>
                </a:solidFill>
                <a:effectLst/>
              </a:rPr>
              <a:t>Flatten</a:t>
            </a:r>
            <a:endParaRPr lang="en-US" sz="5400" b="1" cap="none" spc="0" dirty="0">
              <a:ln/>
              <a:solidFill>
                <a:schemeClr val="accent3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70172134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B7F46C81-CA1B-7443-BD42-1EAB7703ACC3}"/>
              </a:ext>
            </a:extLst>
          </p:cNvPr>
          <p:cNvSpPr/>
          <p:nvPr/>
        </p:nvSpPr>
        <p:spPr>
          <a:xfrm>
            <a:off x="4014014" y="127190"/>
            <a:ext cx="432048" cy="432048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Hans" dirty="0"/>
              <a:t>1</a:t>
            </a:r>
            <a:endParaRPr lang="en-US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8882D05C-8E42-3F40-BDED-B569CEE246AC}"/>
              </a:ext>
            </a:extLst>
          </p:cNvPr>
          <p:cNvSpPr/>
          <p:nvPr/>
        </p:nvSpPr>
        <p:spPr>
          <a:xfrm>
            <a:off x="5238150" y="127190"/>
            <a:ext cx="432048" cy="432048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Hans" dirty="0"/>
              <a:t>2</a:t>
            </a:r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2BEC0DD-B519-C643-B0DB-E989C7FC28E2}"/>
              </a:ext>
            </a:extLst>
          </p:cNvPr>
          <p:cNvSpPr/>
          <p:nvPr/>
        </p:nvSpPr>
        <p:spPr>
          <a:xfrm>
            <a:off x="6678310" y="127190"/>
            <a:ext cx="432048" cy="432048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Hans" dirty="0"/>
              <a:t>3</a:t>
            </a:r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846058C-DB06-7C42-BDEF-88683EB7B531}"/>
              </a:ext>
            </a:extLst>
          </p:cNvPr>
          <p:cNvSpPr/>
          <p:nvPr/>
        </p:nvSpPr>
        <p:spPr>
          <a:xfrm>
            <a:off x="7974454" y="127190"/>
            <a:ext cx="432048" cy="432048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Hans" dirty="0"/>
              <a:t>4</a:t>
            </a:r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783DFF0-B0EE-2247-9A68-A48BD47681FC}"/>
              </a:ext>
            </a:extLst>
          </p:cNvPr>
          <p:cNvSpPr/>
          <p:nvPr/>
        </p:nvSpPr>
        <p:spPr>
          <a:xfrm>
            <a:off x="5238150" y="991286"/>
            <a:ext cx="432048" cy="432048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Hans" dirty="0"/>
              <a:t>5</a:t>
            </a:r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82A0E63-2F71-5B4C-AB5F-E5F449A8DE3F}"/>
              </a:ext>
            </a:extLst>
          </p:cNvPr>
          <p:cNvSpPr/>
          <p:nvPr/>
        </p:nvSpPr>
        <p:spPr>
          <a:xfrm>
            <a:off x="6678310" y="991286"/>
            <a:ext cx="432048" cy="432048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Hans" dirty="0"/>
              <a:t>6</a:t>
            </a:r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2E0CA75-F409-B64D-A1D5-F73FEB6BAF09}"/>
              </a:ext>
            </a:extLst>
          </p:cNvPr>
          <p:cNvSpPr/>
          <p:nvPr/>
        </p:nvSpPr>
        <p:spPr>
          <a:xfrm>
            <a:off x="7974454" y="991286"/>
            <a:ext cx="432048" cy="432048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Hans" dirty="0"/>
              <a:t>7</a:t>
            </a:r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2A0DB41-9B9E-FF45-AF60-C520AA71790F}"/>
              </a:ext>
            </a:extLst>
          </p:cNvPr>
          <p:cNvSpPr/>
          <p:nvPr/>
        </p:nvSpPr>
        <p:spPr>
          <a:xfrm>
            <a:off x="6678310" y="1855382"/>
            <a:ext cx="432048" cy="432048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Hans" dirty="0"/>
              <a:t>8</a:t>
            </a:r>
            <a:endParaRPr lang="en-US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7C4898D-5CF0-344E-BF5F-17848D26E8BA}"/>
              </a:ext>
            </a:extLst>
          </p:cNvPr>
          <p:cNvCxnSpPr>
            <a:endCxn id="3" idx="2"/>
          </p:cNvCxnSpPr>
          <p:nvPr/>
        </p:nvCxnSpPr>
        <p:spPr>
          <a:xfrm>
            <a:off x="4446062" y="343214"/>
            <a:ext cx="79208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A9CC249-007A-0047-9F8C-E1200A8BB438}"/>
              </a:ext>
            </a:extLst>
          </p:cNvPr>
          <p:cNvCxnSpPr>
            <a:cxnSpLocks/>
          </p:cNvCxnSpPr>
          <p:nvPr/>
        </p:nvCxnSpPr>
        <p:spPr>
          <a:xfrm>
            <a:off x="5670198" y="343214"/>
            <a:ext cx="100811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C4F2A41-99D4-E544-924A-2EC015CB6328}"/>
              </a:ext>
            </a:extLst>
          </p:cNvPr>
          <p:cNvCxnSpPr>
            <a:cxnSpLocks/>
          </p:cNvCxnSpPr>
          <p:nvPr/>
        </p:nvCxnSpPr>
        <p:spPr>
          <a:xfrm>
            <a:off x="7110358" y="361822"/>
            <a:ext cx="86409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C6B20F7-D0A0-5945-BA34-FB4210E18B84}"/>
              </a:ext>
            </a:extLst>
          </p:cNvPr>
          <p:cNvCxnSpPr>
            <a:cxnSpLocks/>
          </p:cNvCxnSpPr>
          <p:nvPr/>
        </p:nvCxnSpPr>
        <p:spPr>
          <a:xfrm>
            <a:off x="5670198" y="1207310"/>
            <a:ext cx="100811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BB6712A-6F34-B84A-9D17-8BEE1EFB39A0}"/>
              </a:ext>
            </a:extLst>
          </p:cNvPr>
          <p:cNvCxnSpPr>
            <a:cxnSpLocks/>
            <a:endCxn id="8" idx="2"/>
          </p:cNvCxnSpPr>
          <p:nvPr/>
        </p:nvCxnSpPr>
        <p:spPr>
          <a:xfrm>
            <a:off x="7146362" y="1207310"/>
            <a:ext cx="82809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1E8BE80-7201-164F-9CCE-7E85F91358D8}"/>
              </a:ext>
            </a:extLst>
          </p:cNvPr>
          <p:cNvCxnSpPr>
            <a:cxnSpLocks/>
          </p:cNvCxnSpPr>
          <p:nvPr/>
        </p:nvCxnSpPr>
        <p:spPr>
          <a:xfrm>
            <a:off x="5454174" y="559238"/>
            <a:ext cx="0" cy="504056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5D90D59-4F21-2449-9CE1-0C8531EE3324}"/>
              </a:ext>
            </a:extLst>
          </p:cNvPr>
          <p:cNvCxnSpPr>
            <a:cxnSpLocks/>
          </p:cNvCxnSpPr>
          <p:nvPr/>
        </p:nvCxnSpPr>
        <p:spPr>
          <a:xfrm>
            <a:off x="6894334" y="1423334"/>
            <a:ext cx="0" cy="504056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6" name="Oval 35">
            <a:extLst>
              <a:ext uri="{FF2B5EF4-FFF2-40B4-BE49-F238E27FC236}">
                <a16:creationId xmlns:a16="http://schemas.microsoft.com/office/drawing/2014/main" id="{A687CA08-89E4-4D48-8CD0-474C0877D908}"/>
              </a:ext>
            </a:extLst>
          </p:cNvPr>
          <p:cNvSpPr/>
          <p:nvPr/>
        </p:nvSpPr>
        <p:spPr>
          <a:xfrm>
            <a:off x="927166" y="3871499"/>
            <a:ext cx="432048" cy="432048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Hans" dirty="0"/>
              <a:t>1</a:t>
            </a:r>
            <a:endParaRPr lang="en-US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CE88521D-C247-C14A-8F71-E6E338B8EC97}"/>
              </a:ext>
            </a:extLst>
          </p:cNvPr>
          <p:cNvSpPr/>
          <p:nvPr/>
        </p:nvSpPr>
        <p:spPr>
          <a:xfrm>
            <a:off x="1733325" y="3875097"/>
            <a:ext cx="432048" cy="432048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Hans" dirty="0"/>
              <a:t>2</a:t>
            </a:r>
            <a:endParaRPr lang="en-US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43270A19-A759-2049-93FF-9790CAE0BA61}"/>
              </a:ext>
            </a:extLst>
          </p:cNvPr>
          <p:cNvSpPr/>
          <p:nvPr/>
        </p:nvSpPr>
        <p:spPr>
          <a:xfrm>
            <a:off x="2488545" y="3871499"/>
            <a:ext cx="432048" cy="432048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Hans" dirty="0"/>
              <a:t>5</a:t>
            </a:r>
            <a:endParaRPr lang="en-US" dirty="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753BC446-330A-A74C-9F21-E3C46007BDA5}"/>
              </a:ext>
            </a:extLst>
          </p:cNvPr>
          <p:cNvSpPr/>
          <p:nvPr/>
        </p:nvSpPr>
        <p:spPr>
          <a:xfrm>
            <a:off x="3294704" y="3867894"/>
            <a:ext cx="432048" cy="432048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Hans" dirty="0"/>
              <a:t>6</a:t>
            </a:r>
            <a:endParaRPr lang="en-US" dirty="0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2583F66-F6FD-A74A-BE9D-1D5A94C13E59}"/>
              </a:ext>
            </a:extLst>
          </p:cNvPr>
          <p:cNvCxnSpPr>
            <a:cxnSpLocks/>
            <a:stCxn id="36" idx="6"/>
            <a:endCxn id="37" idx="2"/>
          </p:cNvCxnSpPr>
          <p:nvPr/>
        </p:nvCxnSpPr>
        <p:spPr>
          <a:xfrm>
            <a:off x="1359214" y="4087523"/>
            <a:ext cx="374111" cy="359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id="{64E62228-C2E6-074D-9738-78322B8912BA}"/>
              </a:ext>
            </a:extLst>
          </p:cNvPr>
          <p:cNvSpPr/>
          <p:nvPr/>
        </p:nvSpPr>
        <p:spPr>
          <a:xfrm>
            <a:off x="4113774" y="3875097"/>
            <a:ext cx="432048" cy="432048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Hans" dirty="0"/>
              <a:t>8</a:t>
            </a:r>
            <a:endParaRPr lang="en-US" dirty="0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0A02F772-4502-DC41-9423-9281C458DD48}"/>
              </a:ext>
            </a:extLst>
          </p:cNvPr>
          <p:cNvSpPr/>
          <p:nvPr/>
        </p:nvSpPr>
        <p:spPr>
          <a:xfrm>
            <a:off x="4908684" y="3867894"/>
            <a:ext cx="432048" cy="432048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Hans" dirty="0"/>
              <a:t>7</a:t>
            </a:r>
            <a:endParaRPr lang="en-US" dirty="0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44152E9F-6D93-6C49-B6A0-733005BD88CE}"/>
              </a:ext>
            </a:extLst>
          </p:cNvPr>
          <p:cNvSpPr/>
          <p:nvPr/>
        </p:nvSpPr>
        <p:spPr>
          <a:xfrm>
            <a:off x="5670198" y="3867894"/>
            <a:ext cx="432048" cy="432048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Hans" dirty="0"/>
              <a:t>3</a:t>
            </a:r>
            <a:endParaRPr lang="en-US" dirty="0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3F32D5D4-650C-794F-BF57-E27FF38E4613}"/>
              </a:ext>
            </a:extLst>
          </p:cNvPr>
          <p:cNvSpPr/>
          <p:nvPr/>
        </p:nvSpPr>
        <p:spPr>
          <a:xfrm>
            <a:off x="6399774" y="3867894"/>
            <a:ext cx="432048" cy="432048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Hans" dirty="0"/>
              <a:t>4</a:t>
            </a:r>
            <a:endParaRPr lang="en-US" dirty="0"/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A2C917A0-9464-3E4A-A307-D04003A15573}"/>
              </a:ext>
            </a:extLst>
          </p:cNvPr>
          <p:cNvCxnSpPr>
            <a:cxnSpLocks/>
          </p:cNvCxnSpPr>
          <p:nvPr/>
        </p:nvCxnSpPr>
        <p:spPr>
          <a:xfrm>
            <a:off x="2159079" y="4091120"/>
            <a:ext cx="374111" cy="359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5557706E-45A1-0C45-BA31-F3175E4A72D3}"/>
              </a:ext>
            </a:extLst>
          </p:cNvPr>
          <p:cNvCxnSpPr>
            <a:cxnSpLocks/>
          </p:cNvCxnSpPr>
          <p:nvPr/>
        </p:nvCxnSpPr>
        <p:spPr>
          <a:xfrm>
            <a:off x="2916770" y="4091120"/>
            <a:ext cx="374111" cy="359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ADBF37F5-435A-954C-AB47-0A9546A8C488}"/>
              </a:ext>
            </a:extLst>
          </p:cNvPr>
          <p:cNvCxnSpPr>
            <a:cxnSpLocks/>
          </p:cNvCxnSpPr>
          <p:nvPr/>
        </p:nvCxnSpPr>
        <p:spPr>
          <a:xfrm>
            <a:off x="3761986" y="4091120"/>
            <a:ext cx="374111" cy="359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A7E3100C-FE59-F144-BAAE-A2E0C5B30A95}"/>
              </a:ext>
            </a:extLst>
          </p:cNvPr>
          <p:cNvCxnSpPr>
            <a:cxnSpLocks/>
          </p:cNvCxnSpPr>
          <p:nvPr/>
        </p:nvCxnSpPr>
        <p:spPr>
          <a:xfrm>
            <a:off x="4540198" y="4080320"/>
            <a:ext cx="374111" cy="359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DAEF308A-1794-6141-ACBA-983E8D14082F}"/>
              </a:ext>
            </a:extLst>
          </p:cNvPr>
          <p:cNvCxnSpPr>
            <a:cxnSpLocks/>
          </p:cNvCxnSpPr>
          <p:nvPr/>
        </p:nvCxnSpPr>
        <p:spPr>
          <a:xfrm>
            <a:off x="5340732" y="4083925"/>
            <a:ext cx="374111" cy="359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340BEF65-DE18-AD4D-99D2-AE1D98BD12AE}"/>
              </a:ext>
            </a:extLst>
          </p:cNvPr>
          <p:cNvCxnSpPr>
            <a:cxnSpLocks/>
          </p:cNvCxnSpPr>
          <p:nvPr/>
        </p:nvCxnSpPr>
        <p:spPr>
          <a:xfrm>
            <a:off x="6102246" y="4092919"/>
            <a:ext cx="374111" cy="359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AE2D0DC-145E-7842-8274-07EEA93B7C09}"/>
              </a:ext>
            </a:extLst>
          </p:cNvPr>
          <p:cNvSpPr txBox="1"/>
          <p:nvPr/>
        </p:nvSpPr>
        <p:spPr>
          <a:xfrm>
            <a:off x="2564862" y="158548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ans" dirty="0"/>
              <a:t>Level</a:t>
            </a:r>
            <a:r>
              <a:rPr lang="zh-Hans" altLang="en-US" dirty="0"/>
              <a:t> </a:t>
            </a:r>
            <a:r>
              <a:rPr lang="en-US" altLang="zh-Hans" dirty="0"/>
              <a:t>0</a:t>
            </a:r>
            <a:endParaRPr 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7992568-3D21-6A4A-AADD-3389ED01861E}"/>
              </a:ext>
            </a:extLst>
          </p:cNvPr>
          <p:cNvSpPr txBox="1"/>
          <p:nvPr/>
        </p:nvSpPr>
        <p:spPr>
          <a:xfrm>
            <a:off x="3913647" y="991286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ans" dirty="0"/>
              <a:t>Level</a:t>
            </a:r>
            <a:r>
              <a:rPr lang="zh-Hans" altLang="en-US" dirty="0"/>
              <a:t> </a:t>
            </a:r>
            <a:r>
              <a:rPr lang="en-US" altLang="zh-Hans" dirty="0"/>
              <a:t>1</a:t>
            </a:r>
            <a:endParaRPr 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8BA7778-FE4D-E641-BFE9-B685F472FEAA}"/>
              </a:ext>
            </a:extLst>
          </p:cNvPr>
          <p:cNvSpPr txBox="1"/>
          <p:nvPr/>
        </p:nvSpPr>
        <p:spPr>
          <a:xfrm>
            <a:off x="5543566" y="1886740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ans" dirty="0"/>
              <a:t>Level</a:t>
            </a:r>
            <a:r>
              <a:rPr lang="zh-Hans" altLang="en-US" dirty="0"/>
              <a:t> </a:t>
            </a:r>
            <a:r>
              <a:rPr lang="en-US" altLang="zh-Hans" dirty="0"/>
              <a:t>2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C05AF8E-BDCC-8048-A3BA-D1FC9E6764F4}"/>
              </a:ext>
            </a:extLst>
          </p:cNvPr>
          <p:cNvSpPr txBox="1"/>
          <p:nvPr/>
        </p:nvSpPr>
        <p:spPr>
          <a:xfrm>
            <a:off x="5518172" y="574917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ans" dirty="0"/>
              <a:t>down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DC7230A-D388-2A4C-8CC7-1D42FB1EE789}"/>
              </a:ext>
            </a:extLst>
          </p:cNvPr>
          <p:cNvSpPr txBox="1"/>
          <p:nvPr/>
        </p:nvSpPr>
        <p:spPr>
          <a:xfrm>
            <a:off x="6958332" y="1423334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ans" dirty="0"/>
              <a:t>down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2A79A10-5BE6-064B-9ED6-9C4E13F392A7}"/>
              </a:ext>
            </a:extLst>
          </p:cNvPr>
          <p:cNvSpPr txBox="1"/>
          <p:nvPr/>
        </p:nvSpPr>
        <p:spPr>
          <a:xfrm>
            <a:off x="1581299" y="4311223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ans" dirty="0"/>
              <a:t>down</a:t>
            </a:r>
            <a:endParaRPr lang="en-US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D42840D-8518-364F-97AB-2E6C43B63006}"/>
              </a:ext>
            </a:extLst>
          </p:cNvPr>
          <p:cNvCxnSpPr/>
          <p:nvPr/>
        </p:nvCxnSpPr>
        <p:spPr>
          <a:xfrm>
            <a:off x="2346134" y="3147814"/>
            <a:ext cx="0" cy="180020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0F91C20C-067A-AB4A-B4E4-8417E06FD81F}"/>
              </a:ext>
            </a:extLst>
          </p:cNvPr>
          <p:cNvSpPr txBox="1"/>
          <p:nvPr/>
        </p:nvSpPr>
        <p:spPr>
          <a:xfrm>
            <a:off x="1152096" y="3214886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ans" dirty="0"/>
              <a:t>Level</a:t>
            </a:r>
            <a:r>
              <a:rPr lang="zh-Hans" altLang="en-US" dirty="0"/>
              <a:t> </a:t>
            </a:r>
            <a:r>
              <a:rPr lang="en-US" altLang="zh-Hans" dirty="0"/>
              <a:t>0</a:t>
            </a:r>
            <a:endParaRPr lang="en-US" dirty="0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15B04CD-D065-0649-816F-7DFA9B821EDB}"/>
              </a:ext>
            </a:extLst>
          </p:cNvPr>
          <p:cNvCxnSpPr/>
          <p:nvPr/>
        </p:nvCxnSpPr>
        <p:spPr>
          <a:xfrm>
            <a:off x="3918363" y="3147814"/>
            <a:ext cx="0" cy="180020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6F004198-53E4-914D-9ABE-B3CCAC7FE819}"/>
              </a:ext>
            </a:extLst>
          </p:cNvPr>
          <p:cNvSpPr txBox="1"/>
          <p:nvPr/>
        </p:nvSpPr>
        <p:spPr>
          <a:xfrm>
            <a:off x="3125271" y="4307145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ans" dirty="0"/>
              <a:t>down</a:t>
            </a:r>
            <a:endParaRPr lang="en-US" dirty="0"/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88AD6CEF-2E4E-F54D-8649-50FBFBD93F05}"/>
              </a:ext>
            </a:extLst>
          </p:cNvPr>
          <p:cNvCxnSpPr/>
          <p:nvPr/>
        </p:nvCxnSpPr>
        <p:spPr>
          <a:xfrm>
            <a:off x="4727253" y="3147814"/>
            <a:ext cx="0" cy="180020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46B55585-D69B-EF4C-B1E5-D2371FA52702}"/>
              </a:ext>
            </a:extLst>
          </p:cNvPr>
          <p:cNvCxnSpPr/>
          <p:nvPr/>
        </p:nvCxnSpPr>
        <p:spPr>
          <a:xfrm>
            <a:off x="5511789" y="3147814"/>
            <a:ext cx="0" cy="180020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66A16FBD-290D-CF4A-9556-5FEECEB1BD1A}"/>
              </a:ext>
            </a:extLst>
          </p:cNvPr>
          <p:cNvSpPr txBox="1"/>
          <p:nvPr/>
        </p:nvSpPr>
        <p:spPr>
          <a:xfrm>
            <a:off x="2704569" y="3214886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ans" dirty="0"/>
              <a:t>Level</a:t>
            </a:r>
            <a:r>
              <a:rPr lang="zh-Hans" altLang="en-US" dirty="0"/>
              <a:t> </a:t>
            </a:r>
            <a:r>
              <a:rPr lang="en-US" altLang="zh-Hans" dirty="0"/>
              <a:t>1</a:t>
            </a:r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8B8E34A-12AA-184F-A3B8-D3BCE88A8E8B}"/>
              </a:ext>
            </a:extLst>
          </p:cNvPr>
          <p:cNvSpPr txBox="1"/>
          <p:nvPr/>
        </p:nvSpPr>
        <p:spPr>
          <a:xfrm>
            <a:off x="4154178" y="321488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ans" dirty="0"/>
              <a:t>2</a:t>
            </a:r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4CD61E6-DE6C-374D-88CD-32EE88AC0FE2}"/>
              </a:ext>
            </a:extLst>
          </p:cNvPr>
          <p:cNvSpPr txBox="1"/>
          <p:nvPr/>
        </p:nvSpPr>
        <p:spPr>
          <a:xfrm>
            <a:off x="4983267" y="321551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ans" dirty="0"/>
              <a:t>1</a:t>
            </a:r>
            <a:endParaRPr lang="en-US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E4A6723E-D489-8343-B348-BEDBBFBF7410}"/>
              </a:ext>
            </a:extLst>
          </p:cNvPr>
          <p:cNvSpPr txBox="1"/>
          <p:nvPr/>
        </p:nvSpPr>
        <p:spPr>
          <a:xfrm>
            <a:off x="5790041" y="3214886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ans" dirty="0"/>
              <a:t>Level</a:t>
            </a:r>
            <a:r>
              <a:rPr lang="zh-Hans" altLang="en-US" dirty="0"/>
              <a:t> </a:t>
            </a:r>
            <a:r>
              <a:rPr lang="en-US" altLang="zh-Hans" dirty="0"/>
              <a:t>0</a:t>
            </a:r>
            <a:endParaRPr lang="en-US" dirty="0"/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3734151B-8BA0-D243-A039-0812DB08BCD4}"/>
              </a:ext>
            </a:extLst>
          </p:cNvPr>
          <p:cNvCxnSpPr>
            <a:cxnSpLocks/>
          </p:cNvCxnSpPr>
          <p:nvPr/>
        </p:nvCxnSpPr>
        <p:spPr>
          <a:xfrm>
            <a:off x="2267744" y="4307145"/>
            <a:ext cx="0" cy="504056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4298EB27-3136-584B-A8F2-0619DFFB5902}"/>
              </a:ext>
            </a:extLst>
          </p:cNvPr>
          <p:cNvCxnSpPr>
            <a:cxnSpLocks/>
          </p:cNvCxnSpPr>
          <p:nvPr/>
        </p:nvCxnSpPr>
        <p:spPr>
          <a:xfrm>
            <a:off x="3779912" y="4299942"/>
            <a:ext cx="0" cy="504056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422093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Oval 35">
            <a:extLst>
              <a:ext uri="{FF2B5EF4-FFF2-40B4-BE49-F238E27FC236}">
                <a16:creationId xmlns:a16="http://schemas.microsoft.com/office/drawing/2014/main" id="{A687CA08-89E4-4D48-8CD0-474C0877D908}"/>
              </a:ext>
            </a:extLst>
          </p:cNvPr>
          <p:cNvSpPr/>
          <p:nvPr/>
        </p:nvSpPr>
        <p:spPr>
          <a:xfrm>
            <a:off x="927166" y="1207203"/>
            <a:ext cx="432048" cy="432048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Hans" dirty="0"/>
              <a:t>1</a:t>
            </a:r>
            <a:endParaRPr lang="en-US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CE88521D-C247-C14A-8F71-E6E338B8EC97}"/>
              </a:ext>
            </a:extLst>
          </p:cNvPr>
          <p:cNvSpPr/>
          <p:nvPr/>
        </p:nvSpPr>
        <p:spPr>
          <a:xfrm>
            <a:off x="1733325" y="1210801"/>
            <a:ext cx="432048" cy="432048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Hans" dirty="0"/>
              <a:t>2</a:t>
            </a:r>
            <a:endParaRPr lang="en-US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43270A19-A759-2049-93FF-9790CAE0BA61}"/>
              </a:ext>
            </a:extLst>
          </p:cNvPr>
          <p:cNvSpPr/>
          <p:nvPr/>
        </p:nvSpPr>
        <p:spPr>
          <a:xfrm>
            <a:off x="2488545" y="1207203"/>
            <a:ext cx="432048" cy="432048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Hans" dirty="0"/>
              <a:t>5</a:t>
            </a:r>
            <a:endParaRPr lang="en-US" dirty="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753BC446-330A-A74C-9F21-E3C46007BDA5}"/>
              </a:ext>
            </a:extLst>
          </p:cNvPr>
          <p:cNvSpPr/>
          <p:nvPr/>
        </p:nvSpPr>
        <p:spPr>
          <a:xfrm>
            <a:off x="3294704" y="1203598"/>
            <a:ext cx="432048" cy="432048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Hans" dirty="0"/>
              <a:t>6</a:t>
            </a:r>
            <a:endParaRPr lang="en-US" dirty="0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2583F66-F6FD-A74A-BE9D-1D5A94C13E59}"/>
              </a:ext>
            </a:extLst>
          </p:cNvPr>
          <p:cNvCxnSpPr>
            <a:cxnSpLocks/>
            <a:stCxn id="36" idx="6"/>
            <a:endCxn id="37" idx="2"/>
          </p:cNvCxnSpPr>
          <p:nvPr/>
        </p:nvCxnSpPr>
        <p:spPr>
          <a:xfrm>
            <a:off x="1359214" y="1423227"/>
            <a:ext cx="374111" cy="359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id="{64E62228-C2E6-074D-9738-78322B8912BA}"/>
              </a:ext>
            </a:extLst>
          </p:cNvPr>
          <p:cNvSpPr/>
          <p:nvPr/>
        </p:nvSpPr>
        <p:spPr>
          <a:xfrm>
            <a:off x="4113774" y="1210801"/>
            <a:ext cx="432048" cy="432048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Hans" dirty="0"/>
              <a:t>8</a:t>
            </a:r>
            <a:endParaRPr lang="en-US" dirty="0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0A02F772-4502-DC41-9423-9281C458DD48}"/>
              </a:ext>
            </a:extLst>
          </p:cNvPr>
          <p:cNvSpPr/>
          <p:nvPr/>
        </p:nvSpPr>
        <p:spPr>
          <a:xfrm>
            <a:off x="4908684" y="1203598"/>
            <a:ext cx="432048" cy="432048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Hans" dirty="0"/>
              <a:t>7</a:t>
            </a:r>
            <a:endParaRPr lang="en-US" dirty="0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44152E9F-6D93-6C49-B6A0-733005BD88CE}"/>
              </a:ext>
            </a:extLst>
          </p:cNvPr>
          <p:cNvSpPr/>
          <p:nvPr/>
        </p:nvSpPr>
        <p:spPr>
          <a:xfrm>
            <a:off x="5670198" y="1203598"/>
            <a:ext cx="432048" cy="432048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Hans" dirty="0"/>
              <a:t>3</a:t>
            </a:r>
            <a:endParaRPr lang="en-US" dirty="0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3F32D5D4-650C-794F-BF57-E27FF38E4613}"/>
              </a:ext>
            </a:extLst>
          </p:cNvPr>
          <p:cNvSpPr/>
          <p:nvPr/>
        </p:nvSpPr>
        <p:spPr>
          <a:xfrm>
            <a:off x="6399774" y="1203598"/>
            <a:ext cx="432048" cy="432048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Hans" dirty="0"/>
              <a:t>4</a:t>
            </a:r>
            <a:endParaRPr lang="en-US" dirty="0"/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A2C917A0-9464-3E4A-A307-D04003A15573}"/>
              </a:ext>
            </a:extLst>
          </p:cNvPr>
          <p:cNvCxnSpPr>
            <a:cxnSpLocks/>
          </p:cNvCxnSpPr>
          <p:nvPr/>
        </p:nvCxnSpPr>
        <p:spPr>
          <a:xfrm>
            <a:off x="2159079" y="1426824"/>
            <a:ext cx="374111" cy="359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5557706E-45A1-0C45-BA31-F3175E4A72D3}"/>
              </a:ext>
            </a:extLst>
          </p:cNvPr>
          <p:cNvCxnSpPr>
            <a:cxnSpLocks/>
          </p:cNvCxnSpPr>
          <p:nvPr/>
        </p:nvCxnSpPr>
        <p:spPr>
          <a:xfrm>
            <a:off x="2916770" y="1426824"/>
            <a:ext cx="374111" cy="359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ADBF37F5-435A-954C-AB47-0A9546A8C488}"/>
              </a:ext>
            </a:extLst>
          </p:cNvPr>
          <p:cNvCxnSpPr>
            <a:cxnSpLocks/>
          </p:cNvCxnSpPr>
          <p:nvPr/>
        </p:nvCxnSpPr>
        <p:spPr>
          <a:xfrm>
            <a:off x="3761986" y="1426824"/>
            <a:ext cx="374111" cy="359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A7E3100C-FE59-F144-BAAE-A2E0C5B30A95}"/>
              </a:ext>
            </a:extLst>
          </p:cNvPr>
          <p:cNvCxnSpPr>
            <a:cxnSpLocks/>
          </p:cNvCxnSpPr>
          <p:nvPr/>
        </p:nvCxnSpPr>
        <p:spPr>
          <a:xfrm>
            <a:off x="4540198" y="1416024"/>
            <a:ext cx="374111" cy="359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DAEF308A-1794-6141-ACBA-983E8D14082F}"/>
              </a:ext>
            </a:extLst>
          </p:cNvPr>
          <p:cNvCxnSpPr>
            <a:cxnSpLocks/>
          </p:cNvCxnSpPr>
          <p:nvPr/>
        </p:nvCxnSpPr>
        <p:spPr>
          <a:xfrm>
            <a:off x="5340732" y="1419629"/>
            <a:ext cx="374111" cy="359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340BEF65-DE18-AD4D-99D2-AE1D98BD12AE}"/>
              </a:ext>
            </a:extLst>
          </p:cNvPr>
          <p:cNvCxnSpPr>
            <a:cxnSpLocks/>
          </p:cNvCxnSpPr>
          <p:nvPr/>
        </p:nvCxnSpPr>
        <p:spPr>
          <a:xfrm>
            <a:off x="6102246" y="1428623"/>
            <a:ext cx="374111" cy="359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D2A79A10-5BE6-064B-9ED6-9C4E13F392A7}"/>
              </a:ext>
            </a:extLst>
          </p:cNvPr>
          <p:cNvSpPr txBox="1"/>
          <p:nvPr/>
        </p:nvSpPr>
        <p:spPr>
          <a:xfrm>
            <a:off x="1581299" y="1646927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ans" dirty="0"/>
              <a:t>down</a:t>
            </a:r>
            <a:endParaRPr lang="en-US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D42840D-8518-364F-97AB-2E6C43B63006}"/>
              </a:ext>
            </a:extLst>
          </p:cNvPr>
          <p:cNvCxnSpPr/>
          <p:nvPr/>
        </p:nvCxnSpPr>
        <p:spPr>
          <a:xfrm>
            <a:off x="2346134" y="483518"/>
            <a:ext cx="0" cy="180020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0F91C20C-067A-AB4A-B4E4-8417E06FD81F}"/>
              </a:ext>
            </a:extLst>
          </p:cNvPr>
          <p:cNvSpPr txBox="1"/>
          <p:nvPr/>
        </p:nvSpPr>
        <p:spPr>
          <a:xfrm>
            <a:off x="1152096" y="550590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ans" dirty="0"/>
              <a:t>Level</a:t>
            </a:r>
            <a:r>
              <a:rPr lang="zh-Hans" altLang="en-US" dirty="0"/>
              <a:t> </a:t>
            </a:r>
            <a:r>
              <a:rPr lang="en-US" altLang="zh-Hans" dirty="0"/>
              <a:t>0</a:t>
            </a:r>
            <a:endParaRPr lang="en-US" dirty="0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15B04CD-D065-0649-816F-7DFA9B821EDB}"/>
              </a:ext>
            </a:extLst>
          </p:cNvPr>
          <p:cNvCxnSpPr/>
          <p:nvPr/>
        </p:nvCxnSpPr>
        <p:spPr>
          <a:xfrm>
            <a:off x="3918363" y="483518"/>
            <a:ext cx="0" cy="180020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6F004198-53E4-914D-9ABE-B3CCAC7FE819}"/>
              </a:ext>
            </a:extLst>
          </p:cNvPr>
          <p:cNvSpPr txBox="1"/>
          <p:nvPr/>
        </p:nvSpPr>
        <p:spPr>
          <a:xfrm>
            <a:off x="3125271" y="1642849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ans" dirty="0"/>
              <a:t>down</a:t>
            </a:r>
            <a:endParaRPr lang="en-US" dirty="0"/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88AD6CEF-2E4E-F54D-8649-50FBFBD93F05}"/>
              </a:ext>
            </a:extLst>
          </p:cNvPr>
          <p:cNvCxnSpPr/>
          <p:nvPr/>
        </p:nvCxnSpPr>
        <p:spPr>
          <a:xfrm>
            <a:off x="4727253" y="483518"/>
            <a:ext cx="0" cy="180020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46B55585-D69B-EF4C-B1E5-D2371FA52702}"/>
              </a:ext>
            </a:extLst>
          </p:cNvPr>
          <p:cNvCxnSpPr/>
          <p:nvPr/>
        </p:nvCxnSpPr>
        <p:spPr>
          <a:xfrm>
            <a:off x="5511789" y="483518"/>
            <a:ext cx="0" cy="180020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66A16FBD-290D-CF4A-9556-5FEECEB1BD1A}"/>
              </a:ext>
            </a:extLst>
          </p:cNvPr>
          <p:cNvSpPr txBox="1"/>
          <p:nvPr/>
        </p:nvSpPr>
        <p:spPr>
          <a:xfrm>
            <a:off x="2704569" y="550590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ans" dirty="0"/>
              <a:t>Level</a:t>
            </a:r>
            <a:r>
              <a:rPr lang="zh-Hans" altLang="en-US" dirty="0"/>
              <a:t> </a:t>
            </a:r>
            <a:r>
              <a:rPr lang="en-US" altLang="zh-Hans" dirty="0"/>
              <a:t>1</a:t>
            </a:r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8B8E34A-12AA-184F-A3B8-D3BCE88A8E8B}"/>
              </a:ext>
            </a:extLst>
          </p:cNvPr>
          <p:cNvSpPr txBox="1"/>
          <p:nvPr/>
        </p:nvSpPr>
        <p:spPr>
          <a:xfrm>
            <a:off x="4154178" y="55059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ans" dirty="0"/>
              <a:t>2</a:t>
            </a:r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4CD61E6-DE6C-374D-88CD-32EE88AC0FE2}"/>
              </a:ext>
            </a:extLst>
          </p:cNvPr>
          <p:cNvSpPr txBox="1"/>
          <p:nvPr/>
        </p:nvSpPr>
        <p:spPr>
          <a:xfrm>
            <a:off x="4983267" y="551221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ans" dirty="0"/>
              <a:t>1</a:t>
            </a:r>
            <a:endParaRPr lang="en-US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E4A6723E-D489-8343-B348-BEDBBFBF7410}"/>
              </a:ext>
            </a:extLst>
          </p:cNvPr>
          <p:cNvSpPr txBox="1"/>
          <p:nvPr/>
        </p:nvSpPr>
        <p:spPr>
          <a:xfrm>
            <a:off x="5790041" y="550590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ans" dirty="0"/>
              <a:t>Level</a:t>
            </a:r>
            <a:r>
              <a:rPr lang="zh-Hans" altLang="en-US" dirty="0"/>
              <a:t> </a:t>
            </a:r>
            <a:r>
              <a:rPr lang="en-US" altLang="zh-Hans" dirty="0"/>
              <a:t>0</a:t>
            </a:r>
            <a:endParaRPr lang="en-US" dirty="0"/>
          </a:p>
        </p:txBody>
      </p:sp>
      <p:sp>
        <p:nvSpPr>
          <p:cNvPr id="19" name="Curved Up Arrow 18">
            <a:extLst>
              <a:ext uri="{FF2B5EF4-FFF2-40B4-BE49-F238E27FC236}">
                <a16:creationId xmlns:a16="http://schemas.microsoft.com/office/drawing/2014/main" id="{435E2C9C-91D5-8A4F-9085-C39B3CE9BDF6}"/>
              </a:ext>
            </a:extLst>
          </p:cNvPr>
          <p:cNvSpPr/>
          <p:nvPr/>
        </p:nvSpPr>
        <p:spPr>
          <a:xfrm>
            <a:off x="1907704" y="2139702"/>
            <a:ext cx="796865" cy="288032"/>
          </a:xfrm>
          <a:prstGeom prst="curvedUp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8" name="Curved Up Arrow 57">
            <a:extLst>
              <a:ext uri="{FF2B5EF4-FFF2-40B4-BE49-F238E27FC236}">
                <a16:creationId xmlns:a16="http://schemas.microsoft.com/office/drawing/2014/main" id="{26CE1E6C-3D69-C94C-A44E-3D843B8519A2}"/>
              </a:ext>
            </a:extLst>
          </p:cNvPr>
          <p:cNvSpPr/>
          <p:nvPr/>
        </p:nvSpPr>
        <p:spPr>
          <a:xfrm>
            <a:off x="3454069" y="2128270"/>
            <a:ext cx="796865" cy="288032"/>
          </a:xfrm>
          <a:prstGeom prst="curvedUp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9" name="Curved Up Arrow 58">
            <a:extLst>
              <a:ext uri="{FF2B5EF4-FFF2-40B4-BE49-F238E27FC236}">
                <a16:creationId xmlns:a16="http://schemas.microsoft.com/office/drawing/2014/main" id="{241D4F58-7CF9-394D-87B8-E80BF5B9EA6E}"/>
              </a:ext>
            </a:extLst>
          </p:cNvPr>
          <p:cNvSpPr/>
          <p:nvPr/>
        </p:nvSpPr>
        <p:spPr>
          <a:xfrm>
            <a:off x="4382658" y="2139702"/>
            <a:ext cx="796865" cy="288032"/>
          </a:xfrm>
          <a:prstGeom prst="curvedUpArrow">
            <a:avLst/>
          </a:prstGeom>
          <a:solidFill>
            <a:srgbClr val="92D05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92D050"/>
              </a:solidFill>
            </a:endParaRPr>
          </a:p>
        </p:txBody>
      </p:sp>
      <p:sp>
        <p:nvSpPr>
          <p:cNvPr id="64" name="Curved Up Arrow 63">
            <a:extLst>
              <a:ext uri="{FF2B5EF4-FFF2-40B4-BE49-F238E27FC236}">
                <a16:creationId xmlns:a16="http://schemas.microsoft.com/office/drawing/2014/main" id="{2A6AD28F-3AF9-1E4D-8DA7-BFF58FE95255}"/>
              </a:ext>
            </a:extLst>
          </p:cNvPr>
          <p:cNvSpPr/>
          <p:nvPr/>
        </p:nvSpPr>
        <p:spPr>
          <a:xfrm>
            <a:off x="5305381" y="2139702"/>
            <a:ext cx="796865" cy="288032"/>
          </a:xfrm>
          <a:prstGeom prst="curvedUpArrow">
            <a:avLst/>
          </a:prstGeom>
          <a:solidFill>
            <a:srgbClr val="92D05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92D05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3675261-1AF4-604C-82B7-0662DE38C1F2}"/>
              </a:ext>
            </a:extLst>
          </p:cNvPr>
          <p:cNvSpPr txBox="1"/>
          <p:nvPr/>
        </p:nvSpPr>
        <p:spPr>
          <a:xfrm>
            <a:off x="4560517" y="245909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ans" dirty="0"/>
              <a:t>up</a:t>
            </a:r>
            <a:endParaRPr lang="en-US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73377734-F9F1-8A43-8033-1C606BB05F2A}"/>
              </a:ext>
            </a:extLst>
          </p:cNvPr>
          <p:cNvSpPr txBox="1"/>
          <p:nvPr/>
        </p:nvSpPr>
        <p:spPr>
          <a:xfrm>
            <a:off x="5445076" y="245728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ans" dirty="0"/>
              <a:t>up</a:t>
            </a:r>
            <a:endParaRPr lang="en-US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8AFC0DCE-4FEA-FA40-8359-74CC54B73C76}"/>
              </a:ext>
            </a:extLst>
          </p:cNvPr>
          <p:cNvSpPr txBox="1"/>
          <p:nvPr/>
        </p:nvSpPr>
        <p:spPr>
          <a:xfrm>
            <a:off x="4089989" y="1663406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ans" dirty="0"/>
              <a:t>tail</a:t>
            </a:r>
            <a:endParaRPr lang="en-US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25F57C6-A541-9B4D-88C5-311F6D97164E}"/>
              </a:ext>
            </a:extLst>
          </p:cNvPr>
          <p:cNvSpPr txBox="1"/>
          <p:nvPr/>
        </p:nvSpPr>
        <p:spPr>
          <a:xfrm>
            <a:off x="4879712" y="1649002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ans" dirty="0"/>
              <a:t>tail</a:t>
            </a:r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B9E9C76-91C1-0B47-A7A6-E2745CB1930A}"/>
              </a:ext>
            </a:extLst>
          </p:cNvPr>
          <p:cNvSpPr txBox="1"/>
          <p:nvPr/>
        </p:nvSpPr>
        <p:spPr>
          <a:xfrm>
            <a:off x="1587378" y="3147814"/>
            <a:ext cx="3172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ans" dirty="0"/>
              <a:t>Tail</a:t>
            </a:r>
            <a:r>
              <a:rPr lang="zh-Hans" altLang="en-US" dirty="0"/>
              <a:t> </a:t>
            </a:r>
            <a:r>
              <a:rPr lang="en-US" altLang="zh-Hans" dirty="0"/>
              <a:t>is</a:t>
            </a:r>
            <a:r>
              <a:rPr lang="zh-Hans" altLang="en-US" dirty="0"/>
              <a:t> </a:t>
            </a:r>
            <a:r>
              <a:rPr lang="en-US" altLang="zh-Hans" dirty="0"/>
              <a:t>the</a:t>
            </a:r>
            <a:r>
              <a:rPr lang="zh-Hans" altLang="en-US" dirty="0"/>
              <a:t> </a:t>
            </a:r>
            <a:r>
              <a:rPr lang="en-US" altLang="zh-Hans" dirty="0"/>
              <a:t>end</a:t>
            </a:r>
            <a:r>
              <a:rPr lang="zh-Hans" altLang="en-US" dirty="0"/>
              <a:t> </a:t>
            </a:r>
            <a:r>
              <a:rPr lang="en-US" altLang="zh-Hans" dirty="0"/>
              <a:t>of</a:t>
            </a:r>
            <a:r>
              <a:rPr lang="zh-Hans" altLang="en-US" dirty="0"/>
              <a:t> </a:t>
            </a:r>
            <a:r>
              <a:rPr lang="en-US" altLang="zh-Hans" dirty="0"/>
              <a:t>current</a:t>
            </a:r>
            <a:r>
              <a:rPr lang="zh-Hans" altLang="en-US" dirty="0"/>
              <a:t> </a:t>
            </a:r>
            <a:r>
              <a:rPr lang="en-US" altLang="zh-Hans" dirty="0"/>
              <a:t>level</a:t>
            </a:r>
          </a:p>
        </p:txBody>
      </p:sp>
    </p:spTree>
    <p:extLst>
      <p:ext uri="{BB962C8B-B14F-4D97-AF65-F5344CB8AC3E}">
        <p14:creationId xmlns:p14="http://schemas.microsoft.com/office/powerpoint/2010/main" val="273873981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21D966-E09B-4C41-9069-3DE95FDAABF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51" r="6439"/>
          <a:stretch/>
        </p:blipFill>
        <p:spPr>
          <a:xfrm>
            <a:off x="65599" y="38208"/>
            <a:ext cx="9052498" cy="509203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4A47377-7F5D-C548-82B3-24D1EB381977}"/>
              </a:ext>
            </a:extLst>
          </p:cNvPr>
          <p:cNvSpPr/>
          <p:nvPr/>
        </p:nvSpPr>
        <p:spPr>
          <a:xfrm>
            <a:off x="5220072" y="3219822"/>
            <a:ext cx="357020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Hans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Recursion</a:t>
            </a:r>
            <a:endParaRPr lang="en-US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839281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B7F46C81-CA1B-7443-BD42-1EAB7703ACC3}"/>
              </a:ext>
            </a:extLst>
          </p:cNvPr>
          <p:cNvSpPr/>
          <p:nvPr/>
        </p:nvSpPr>
        <p:spPr>
          <a:xfrm>
            <a:off x="2051720" y="2427734"/>
            <a:ext cx="432048" cy="432048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Hans" dirty="0"/>
              <a:t>1</a:t>
            </a:r>
            <a:endParaRPr lang="en-US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8882D05C-8E42-3F40-BDED-B569CEE246AC}"/>
              </a:ext>
            </a:extLst>
          </p:cNvPr>
          <p:cNvSpPr/>
          <p:nvPr/>
        </p:nvSpPr>
        <p:spPr>
          <a:xfrm>
            <a:off x="3275856" y="2427734"/>
            <a:ext cx="432048" cy="432048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Hans" dirty="0"/>
              <a:t>2</a:t>
            </a:r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2BEC0DD-B519-C643-B0DB-E989C7FC28E2}"/>
              </a:ext>
            </a:extLst>
          </p:cNvPr>
          <p:cNvSpPr/>
          <p:nvPr/>
        </p:nvSpPr>
        <p:spPr>
          <a:xfrm>
            <a:off x="4716016" y="2427734"/>
            <a:ext cx="432048" cy="432048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Hans" dirty="0"/>
              <a:t>3</a:t>
            </a:r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846058C-DB06-7C42-BDEF-88683EB7B531}"/>
              </a:ext>
            </a:extLst>
          </p:cNvPr>
          <p:cNvSpPr/>
          <p:nvPr/>
        </p:nvSpPr>
        <p:spPr>
          <a:xfrm>
            <a:off x="6012160" y="2427734"/>
            <a:ext cx="432048" cy="432048"/>
          </a:xfrm>
          <a:prstGeom prst="ellipse">
            <a:avLst/>
          </a:prstGeom>
          <a:ln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Hans" dirty="0"/>
              <a:t>4</a:t>
            </a:r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783DFF0-B0EE-2247-9A68-A48BD47681FC}"/>
              </a:ext>
            </a:extLst>
          </p:cNvPr>
          <p:cNvSpPr/>
          <p:nvPr/>
        </p:nvSpPr>
        <p:spPr>
          <a:xfrm>
            <a:off x="3275856" y="3291830"/>
            <a:ext cx="432048" cy="432048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Hans" dirty="0"/>
              <a:t>5</a:t>
            </a:r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82A0E63-2F71-5B4C-AB5F-E5F449A8DE3F}"/>
              </a:ext>
            </a:extLst>
          </p:cNvPr>
          <p:cNvSpPr/>
          <p:nvPr/>
        </p:nvSpPr>
        <p:spPr>
          <a:xfrm>
            <a:off x="4716016" y="3291830"/>
            <a:ext cx="432048" cy="432048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Hans" dirty="0"/>
              <a:t>6</a:t>
            </a:r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2E0CA75-F409-B64D-A1D5-F73FEB6BAF09}"/>
              </a:ext>
            </a:extLst>
          </p:cNvPr>
          <p:cNvSpPr/>
          <p:nvPr/>
        </p:nvSpPr>
        <p:spPr>
          <a:xfrm>
            <a:off x="6012160" y="3291830"/>
            <a:ext cx="432048" cy="432048"/>
          </a:xfrm>
          <a:prstGeom prst="ellipse">
            <a:avLst/>
          </a:prstGeom>
          <a:ln>
            <a:solidFill>
              <a:srgbClr val="98AB4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Hans" dirty="0"/>
              <a:t>7</a:t>
            </a:r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2A0DB41-9B9E-FF45-AF60-C520AA71790F}"/>
              </a:ext>
            </a:extLst>
          </p:cNvPr>
          <p:cNvSpPr/>
          <p:nvPr/>
        </p:nvSpPr>
        <p:spPr>
          <a:xfrm>
            <a:off x="4716016" y="4155926"/>
            <a:ext cx="432048" cy="432048"/>
          </a:xfrm>
          <a:prstGeom prst="ellipse">
            <a:avLst/>
          </a:prstGeom>
          <a:ln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Hans" dirty="0"/>
              <a:t>8</a:t>
            </a:r>
            <a:endParaRPr lang="en-US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7C4898D-5CF0-344E-BF5F-17848D26E8BA}"/>
              </a:ext>
            </a:extLst>
          </p:cNvPr>
          <p:cNvCxnSpPr>
            <a:endCxn id="3" idx="2"/>
          </p:cNvCxnSpPr>
          <p:nvPr/>
        </p:nvCxnSpPr>
        <p:spPr>
          <a:xfrm>
            <a:off x="2483768" y="2643758"/>
            <a:ext cx="79208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A9CC249-007A-0047-9F8C-E1200A8BB438}"/>
              </a:ext>
            </a:extLst>
          </p:cNvPr>
          <p:cNvCxnSpPr>
            <a:cxnSpLocks/>
          </p:cNvCxnSpPr>
          <p:nvPr/>
        </p:nvCxnSpPr>
        <p:spPr>
          <a:xfrm>
            <a:off x="3707904" y="2643758"/>
            <a:ext cx="100811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C4F2A41-99D4-E544-924A-2EC015CB6328}"/>
              </a:ext>
            </a:extLst>
          </p:cNvPr>
          <p:cNvCxnSpPr>
            <a:cxnSpLocks/>
          </p:cNvCxnSpPr>
          <p:nvPr/>
        </p:nvCxnSpPr>
        <p:spPr>
          <a:xfrm>
            <a:off x="5148064" y="2662366"/>
            <a:ext cx="86409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C6B20F7-D0A0-5945-BA34-FB4210E18B84}"/>
              </a:ext>
            </a:extLst>
          </p:cNvPr>
          <p:cNvCxnSpPr>
            <a:cxnSpLocks/>
          </p:cNvCxnSpPr>
          <p:nvPr/>
        </p:nvCxnSpPr>
        <p:spPr>
          <a:xfrm>
            <a:off x="3707904" y="3507854"/>
            <a:ext cx="100811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BB6712A-6F34-B84A-9D17-8BEE1EFB39A0}"/>
              </a:ext>
            </a:extLst>
          </p:cNvPr>
          <p:cNvCxnSpPr>
            <a:cxnSpLocks/>
            <a:endCxn id="8" idx="2"/>
          </p:cNvCxnSpPr>
          <p:nvPr/>
        </p:nvCxnSpPr>
        <p:spPr>
          <a:xfrm>
            <a:off x="5184068" y="3507854"/>
            <a:ext cx="82809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1E8BE80-7201-164F-9CCE-7E85F91358D8}"/>
              </a:ext>
            </a:extLst>
          </p:cNvPr>
          <p:cNvCxnSpPr>
            <a:cxnSpLocks/>
          </p:cNvCxnSpPr>
          <p:nvPr/>
        </p:nvCxnSpPr>
        <p:spPr>
          <a:xfrm>
            <a:off x="3491880" y="2859782"/>
            <a:ext cx="0" cy="504056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5D90D59-4F21-2449-9CE1-0C8531EE3324}"/>
              </a:ext>
            </a:extLst>
          </p:cNvPr>
          <p:cNvCxnSpPr>
            <a:cxnSpLocks/>
          </p:cNvCxnSpPr>
          <p:nvPr/>
        </p:nvCxnSpPr>
        <p:spPr>
          <a:xfrm>
            <a:off x="4932040" y="3723878"/>
            <a:ext cx="0" cy="504056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A02FFAA0-E73A-3D47-98A2-4B4878C496BB}"/>
              </a:ext>
            </a:extLst>
          </p:cNvPr>
          <p:cNvSpPr/>
          <p:nvPr/>
        </p:nvSpPr>
        <p:spPr>
          <a:xfrm>
            <a:off x="899592" y="827033"/>
            <a:ext cx="74168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4E9072"/>
                </a:solidFill>
                <a:latin typeface="Monaco" pitchFamily="2" charset="0"/>
              </a:rPr>
              <a:t>// </a:t>
            </a:r>
            <a:r>
              <a:rPr lang="en-US" altLang="zh-Hans" dirty="0">
                <a:solidFill>
                  <a:srgbClr val="4E9072"/>
                </a:solidFill>
                <a:latin typeface="Monaco" pitchFamily="2" charset="0"/>
              </a:rPr>
              <a:t>Recursion</a:t>
            </a:r>
            <a:r>
              <a:rPr lang="zh-Hans" altLang="en-US" dirty="0">
                <a:solidFill>
                  <a:srgbClr val="4E9072"/>
                </a:solidFill>
                <a:latin typeface="Monaco" pitchFamily="2" charset="0"/>
              </a:rPr>
              <a:t> </a:t>
            </a:r>
            <a:r>
              <a:rPr lang="en-US" altLang="zh-Hans" dirty="0">
                <a:solidFill>
                  <a:srgbClr val="4E9072"/>
                </a:solidFill>
                <a:latin typeface="Monaco" pitchFamily="2" charset="0"/>
              </a:rPr>
              <a:t>function:</a:t>
            </a:r>
            <a:r>
              <a:rPr lang="zh-Hans" altLang="en-US" dirty="0">
                <a:solidFill>
                  <a:srgbClr val="4E9072"/>
                </a:solidFill>
                <a:latin typeface="Monaco" pitchFamily="2" charset="0"/>
              </a:rPr>
              <a:t> </a:t>
            </a:r>
            <a:r>
              <a:rPr lang="en-US" dirty="0">
                <a:solidFill>
                  <a:srgbClr val="4E9072"/>
                </a:solidFill>
                <a:latin typeface="Monaco" pitchFamily="2" charset="0"/>
              </a:rPr>
              <a:t>return </a:t>
            </a:r>
            <a:r>
              <a:rPr lang="zh-Hans" altLang="en-US" dirty="0">
                <a:solidFill>
                  <a:srgbClr val="4E9072"/>
                </a:solidFill>
                <a:latin typeface="Monaco" pitchFamily="2" charset="0"/>
              </a:rPr>
              <a:t>      </a:t>
            </a:r>
            <a:r>
              <a:rPr lang="en-US" altLang="zh-Hans" dirty="0">
                <a:solidFill>
                  <a:srgbClr val="4E9072"/>
                </a:solidFill>
                <a:latin typeface="Monaco" pitchFamily="2" charset="0"/>
              </a:rPr>
              <a:t>of</a:t>
            </a:r>
            <a:r>
              <a:rPr lang="zh-Hans" altLang="en-US" dirty="0">
                <a:solidFill>
                  <a:srgbClr val="4E9072"/>
                </a:solidFill>
                <a:latin typeface="Monaco" pitchFamily="2" charset="0"/>
              </a:rPr>
              <a:t> </a:t>
            </a:r>
            <a:r>
              <a:rPr lang="en-US" altLang="zh-Hans" dirty="0">
                <a:solidFill>
                  <a:srgbClr val="4E9072"/>
                </a:solidFill>
                <a:latin typeface="Monaco" pitchFamily="2" charset="0"/>
              </a:rPr>
              <a:t>current</a:t>
            </a:r>
            <a:r>
              <a:rPr lang="zh-Hans" altLang="en-US" dirty="0">
                <a:solidFill>
                  <a:srgbClr val="4E9072"/>
                </a:solidFill>
                <a:latin typeface="Monaco" pitchFamily="2" charset="0"/>
              </a:rPr>
              <a:t> </a:t>
            </a:r>
            <a:r>
              <a:rPr lang="en-US" altLang="zh-Hans" dirty="0">
                <a:solidFill>
                  <a:srgbClr val="4E9072"/>
                </a:solidFill>
                <a:latin typeface="Monaco" pitchFamily="2" charset="0"/>
              </a:rPr>
              <a:t>level</a:t>
            </a:r>
            <a:endParaRPr lang="en-US" dirty="0">
              <a:solidFill>
                <a:srgbClr val="4E9072"/>
              </a:solidFill>
              <a:latin typeface="Monaco" pitchFamily="2" charset="0"/>
            </a:endParaRPr>
          </a:p>
          <a:p>
            <a:r>
              <a:rPr lang="en-US" dirty="0" err="1">
                <a:latin typeface="Monaco" pitchFamily="2" charset="0"/>
              </a:rPr>
              <a:t>ListNode</a:t>
            </a:r>
            <a:r>
              <a:rPr lang="en-US" dirty="0">
                <a:latin typeface="Monaco" pitchFamily="2" charset="0"/>
              </a:rPr>
              <a:t> flatten(</a:t>
            </a:r>
            <a:r>
              <a:rPr lang="en-US" dirty="0" err="1">
                <a:latin typeface="Monaco" pitchFamily="2" charset="0"/>
              </a:rPr>
              <a:t>ListNode</a:t>
            </a:r>
            <a:r>
              <a:rPr lang="en-US" dirty="0">
                <a:latin typeface="Monaco" pitchFamily="2" charset="0"/>
              </a:rPr>
              <a:t> </a:t>
            </a:r>
            <a:r>
              <a:rPr lang="en-US" dirty="0">
                <a:solidFill>
                  <a:srgbClr val="7E504F"/>
                </a:solidFill>
                <a:latin typeface="Monaco" pitchFamily="2" charset="0"/>
              </a:rPr>
              <a:t>cur</a:t>
            </a:r>
            <a:r>
              <a:rPr lang="en-US" dirty="0">
                <a:latin typeface="Monaco" pitchFamily="2" charset="0"/>
              </a:rPr>
              <a:t>)</a:t>
            </a:r>
            <a:endParaRPr lang="en-US" dirty="0">
              <a:effectLst/>
              <a:latin typeface="Monaco" pitchFamily="2" charset="0"/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A4FBD7FD-C9FC-4F4C-9F6E-B028DB0D75A7}"/>
              </a:ext>
            </a:extLst>
          </p:cNvPr>
          <p:cNvSpPr/>
          <p:nvPr/>
        </p:nvSpPr>
        <p:spPr>
          <a:xfrm>
            <a:off x="5076056" y="804321"/>
            <a:ext cx="720080" cy="432048"/>
          </a:xfrm>
          <a:prstGeom prst="ellipse">
            <a:avLst/>
          </a:prstGeom>
          <a:ln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Hans" dirty="0"/>
              <a:t>tail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257774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B7F46C81-CA1B-7443-BD42-1EAB7703ACC3}"/>
              </a:ext>
            </a:extLst>
          </p:cNvPr>
          <p:cNvSpPr/>
          <p:nvPr/>
        </p:nvSpPr>
        <p:spPr>
          <a:xfrm>
            <a:off x="2051720" y="2427734"/>
            <a:ext cx="432048" cy="432048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Hans" dirty="0"/>
              <a:t>1</a:t>
            </a:r>
            <a:endParaRPr lang="en-US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8882D05C-8E42-3F40-BDED-B569CEE246AC}"/>
              </a:ext>
            </a:extLst>
          </p:cNvPr>
          <p:cNvSpPr/>
          <p:nvPr/>
        </p:nvSpPr>
        <p:spPr>
          <a:xfrm>
            <a:off x="3275856" y="2427734"/>
            <a:ext cx="432048" cy="432048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Hans" dirty="0"/>
              <a:t>2</a:t>
            </a:r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2BEC0DD-B519-C643-B0DB-E989C7FC28E2}"/>
              </a:ext>
            </a:extLst>
          </p:cNvPr>
          <p:cNvSpPr/>
          <p:nvPr/>
        </p:nvSpPr>
        <p:spPr>
          <a:xfrm>
            <a:off x="4716016" y="2427734"/>
            <a:ext cx="432048" cy="432048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Hans" dirty="0"/>
              <a:t>3</a:t>
            </a:r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846058C-DB06-7C42-BDEF-88683EB7B531}"/>
              </a:ext>
            </a:extLst>
          </p:cNvPr>
          <p:cNvSpPr/>
          <p:nvPr/>
        </p:nvSpPr>
        <p:spPr>
          <a:xfrm>
            <a:off x="6012160" y="2427734"/>
            <a:ext cx="432048" cy="432048"/>
          </a:xfrm>
          <a:prstGeom prst="ellipse">
            <a:avLst/>
          </a:prstGeom>
          <a:ln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Hans" dirty="0"/>
              <a:t>4</a:t>
            </a:r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783DFF0-B0EE-2247-9A68-A48BD47681FC}"/>
              </a:ext>
            </a:extLst>
          </p:cNvPr>
          <p:cNvSpPr/>
          <p:nvPr/>
        </p:nvSpPr>
        <p:spPr>
          <a:xfrm>
            <a:off x="3275856" y="3291830"/>
            <a:ext cx="432048" cy="432048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Hans" dirty="0"/>
              <a:t>5</a:t>
            </a:r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82A0E63-2F71-5B4C-AB5F-E5F449A8DE3F}"/>
              </a:ext>
            </a:extLst>
          </p:cNvPr>
          <p:cNvSpPr/>
          <p:nvPr/>
        </p:nvSpPr>
        <p:spPr>
          <a:xfrm>
            <a:off x="4716016" y="3291830"/>
            <a:ext cx="432048" cy="432048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Hans" dirty="0"/>
              <a:t>6</a:t>
            </a:r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2E0CA75-F409-B64D-A1D5-F73FEB6BAF09}"/>
              </a:ext>
            </a:extLst>
          </p:cNvPr>
          <p:cNvSpPr/>
          <p:nvPr/>
        </p:nvSpPr>
        <p:spPr>
          <a:xfrm>
            <a:off x="6012160" y="3291830"/>
            <a:ext cx="432048" cy="432048"/>
          </a:xfrm>
          <a:prstGeom prst="ellipse">
            <a:avLst/>
          </a:prstGeom>
          <a:ln>
            <a:solidFill>
              <a:srgbClr val="98AB4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Hans" dirty="0"/>
              <a:t>7</a:t>
            </a:r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2A0DB41-9B9E-FF45-AF60-C520AA71790F}"/>
              </a:ext>
            </a:extLst>
          </p:cNvPr>
          <p:cNvSpPr/>
          <p:nvPr/>
        </p:nvSpPr>
        <p:spPr>
          <a:xfrm>
            <a:off x="4716016" y="4155926"/>
            <a:ext cx="432048" cy="432048"/>
          </a:xfrm>
          <a:prstGeom prst="ellipse">
            <a:avLst/>
          </a:prstGeom>
          <a:ln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Hans" dirty="0"/>
              <a:t>8</a:t>
            </a:r>
            <a:endParaRPr lang="en-US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7C4898D-5CF0-344E-BF5F-17848D26E8BA}"/>
              </a:ext>
            </a:extLst>
          </p:cNvPr>
          <p:cNvCxnSpPr>
            <a:endCxn id="3" idx="2"/>
          </p:cNvCxnSpPr>
          <p:nvPr/>
        </p:nvCxnSpPr>
        <p:spPr>
          <a:xfrm>
            <a:off x="2483768" y="2643758"/>
            <a:ext cx="79208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A9CC249-007A-0047-9F8C-E1200A8BB438}"/>
              </a:ext>
            </a:extLst>
          </p:cNvPr>
          <p:cNvCxnSpPr>
            <a:cxnSpLocks/>
          </p:cNvCxnSpPr>
          <p:nvPr/>
        </p:nvCxnSpPr>
        <p:spPr>
          <a:xfrm>
            <a:off x="3707904" y="2643758"/>
            <a:ext cx="100811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C4F2A41-99D4-E544-924A-2EC015CB6328}"/>
              </a:ext>
            </a:extLst>
          </p:cNvPr>
          <p:cNvCxnSpPr>
            <a:cxnSpLocks/>
          </p:cNvCxnSpPr>
          <p:nvPr/>
        </p:nvCxnSpPr>
        <p:spPr>
          <a:xfrm>
            <a:off x="5148064" y="2662366"/>
            <a:ext cx="86409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C6B20F7-D0A0-5945-BA34-FB4210E18B84}"/>
              </a:ext>
            </a:extLst>
          </p:cNvPr>
          <p:cNvCxnSpPr>
            <a:cxnSpLocks/>
          </p:cNvCxnSpPr>
          <p:nvPr/>
        </p:nvCxnSpPr>
        <p:spPr>
          <a:xfrm>
            <a:off x="3707904" y="3507854"/>
            <a:ext cx="100811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BB6712A-6F34-B84A-9D17-8BEE1EFB39A0}"/>
              </a:ext>
            </a:extLst>
          </p:cNvPr>
          <p:cNvCxnSpPr>
            <a:cxnSpLocks/>
            <a:endCxn id="8" idx="2"/>
          </p:cNvCxnSpPr>
          <p:nvPr/>
        </p:nvCxnSpPr>
        <p:spPr>
          <a:xfrm>
            <a:off x="5184068" y="3507854"/>
            <a:ext cx="82809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1E8BE80-7201-164F-9CCE-7E85F91358D8}"/>
              </a:ext>
            </a:extLst>
          </p:cNvPr>
          <p:cNvCxnSpPr>
            <a:cxnSpLocks/>
          </p:cNvCxnSpPr>
          <p:nvPr/>
        </p:nvCxnSpPr>
        <p:spPr>
          <a:xfrm>
            <a:off x="3491880" y="2859782"/>
            <a:ext cx="0" cy="504056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5D90D59-4F21-2449-9CE1-0C8531EE3324}"/>
              </a:ext>
            </a:extLst>
          </p:cNvPr>
          <p:cNvCxnSpPr>
            <a:cxnSpLocks/>
          </p:cNvCxnSpPr>
          <p:nvPr/>
        </p:nvCxnSpPr>
        <p:spPr>
          <a:xfrm>
            <a:off x="4932040" y="3723878"/>
            <a:ext cx="0" cy="504056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A4FBD7FD-C9FC-4F4C-9F6E-B028DB0D75A7}"/>
              </a:ext>
            </a:extLst>
          </p:cNvPr>
          <p:cNvSpPr/>
          <p:nvPr/>
        </p:nvSpPr>
        <p:spPr>
          <a:xfrm>
            <a:off x="5788070" y="934175"/>
            <a:ext cx="720080" cy="432048"/>
          </a:xfrm>
          <a:prstGeom prst="ellipse">
            <a:avLst/>
          </a:prstGeom>
          <a:ln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Hans"/>
              <a:t>tail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D9D9B10-35CE-274E-969A-08852922CA2B}"/>
              </a:ext>
            </a:extLst>
          </p:cNvPr>
          <p:cNvSpPr/>
          <p:nvPr/>
        </p:nvSpPr>
        <p:spPr>
          <a:xfrm>
            <a:off x="1475656" y="987574"/>
            <a:ext cx="23903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7E504F"/>
                </a:solidFill>
                <a:latin typeface="Monaco" pitchFamily="2" charset="0"/>
              </a:rPr>
              <a:t>cur</a:t>
            </a:r>
            <a:r>
              <a:rPr lang="en-US" dirty="0" err="1">
                <a:latin typeface="Monaco" pitchFamily="2" charset="0"/>
              </a:rPr>
              <a:t>.</a:t>
            </a:r>
            <a:r>
              <a:rPr lang="en-US" dirty="0" err="1">
                <a:solidFill>
                  <a:srgbClr val="0326CC"/>
                </a:solidFill>
                <a:latin typeface="Monaco" pitchFamily="2" charset="0"/>
              </a:rPr>
              <a:t>next</a:t>
            </a:r>
            <a:r>
              <a:rPr lang="en-US" dirty="0">
                <a:latin typeface="Monaco" pitchFamily="2" charset="0"/>
              </a:rPr>
              <a:t> == </a:t>
            </a:r>
            <a:r>
              <a:rPr lang="en-US" dirty="0">
                <a:solidFill>
                  <a:srgbClr val="931A68"/>
                </a:solidFill>
                <a:latin typeface="Monaco" pitchFamily="2" charset="0"/>
              </a:rPr>
              <a:t>null</a:t>
            </a:r>
            <a:endParaRPr lang="en-US" dirty="0">
              <a:effectLst/>
              <a:latin typeface="Monaco" pitchFamily="2" charset="0"/>
            </a:endParaRPr>
          </a:p>
        </p:txBody>
      </p:sp>
      <p:sp>
        <p:nvSpPr>
          <p:cNvPr id="15" name="Notched Right Arrow 14">
            <a:extLst>
              <a:ext uri="{FF2B5EF4-FFF2-40B4-BE49-F238E27FC236}">
                <a16:creationId xmlns:a16="http://schemas.microsoft.com/office/drawing/2014/main" id="{44D47636-FE5D-0C4A-9D78-8E5C6EF8F238}"/>
              </a:ext>
            </a:extLst>
          </p:cNvPr>
          <p:cNvSpPr/>
          <p:nvPr/>
        </p:nvSpPr>
        <p:spPr>
          <a:xfrm>
            <a:off x="3930995" y="1020145"/>
            <a:ext cx="648072" cy="297324"/>
          </a:xfrm>
          <a:prstGeom prst="notched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E22303D-76D4-BB42-8B02-36815488484E}"/>
              </a:ext>
            </a:extLst>
          </p:cNvPr>
          <p:cNvSpPr/>
          <p:nvPr/>
        </p:nvSpPr>
        <p:spPr>
          <a:xfrm>
            <a:off x="4716016" y="965533"/>
            <a:ext cx="10118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Hans" dirty="0">
                <a:solidFill>
                  <a:srgbClr val="7E504F"/>
                </a:solidFill>
                <a:latin typeface="Monaco" pitchFamily="2" charset="0"/>
              </a:rPr>
              <a:t>c</a:t>
            </a:r>
            <a:r>
              <a:rPr lang="en-US" dirty="0">
                <a:solidFill>
                  <a:srgbClr val="7E504F"/>
                </a:solidFill>
                <a:latin typeface="Monaco" pitchFamily="2" charset="0"/>
              </a:rPr>
              <a:t>ur</a:t>
            </a:r>
            <a:r>
              <a:rPr lang="zh-Hans" altLang="en-US" dirty="0">
                <a:solidFill>
                  <a:srgbClr val="7E504F"/>
                </a:solidFill>
                <a:latin typeface="Monaco" pitchFamily="2" charset="0"/>
              </a:rPr>
              <a:t> </a:t>
            </a:r>
            <a:r>
              <a:rPr lang="en-US" altLang="zh-Hans" dirty="0">
                <a:latin typeface="Monaco" pitchFamily="2" charset="0"/>
              </a:rPr>
              <a:t>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323094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Oval 35">
            <a:extLst>
              <a:ext uri="{FF2B5EF4-FFF2-40B4-BE49-F238E27FC236}">
                <a16:creationId xmlns:a16="http://schemas.microsoft.com/office/drawing/2014/main" id="{A687CA08-89E4-4D48-8CD0-474C0877D908}"/>
              </a:ext>
            </a:extLst>
          </p:cNvPr>
          <p:cNvSpPr/>
          <p:nvPr/>
        </p:nvSpPr>
        <p:spPr>
          <a:xfrm>
            <a:off x="927166" y="2289064"/>
            <a:ext cx="432048" cy="432048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Hans" dirty="0"/>
              <a:t>1</a:t>
            </a:r>
            <a:endParaRPr lang="en-US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CE88521D-C247-C14A-8F71-E6E338B8EC97}"/>
              </a:ext>
            </a:extLst>
          </p:cNvPr>
          <p:cNvSpPr/>
          <p:nvPr/>
        </p:nvSpPr>
        <p:spPr>
          <a:xfrm>
            <a:off x="1733325" y="2292662"/>
            <a:ext cx="432048" cy="432048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Hans" dirty="0"/>
              <a:t>2</a:t>
            </a:r>
            <a:endParaRPr lang="en-US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43270A19-A759-2049-93FF-9790CAE0BA61}"/>
              </a:ext>
            </a:extLst>
          </p:cNvPr>
          <p:cNvSpPr/>
          <p:nvPr/>
        </p:nvSpPr>
        <p:spPr>
          <a:xfrm>
            <a:off x="2488545" y="2289064"/>
            <a:ext cx="432048" cy="432048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Hans" dirty="0"/>
              <a:t>5</a:t>
            </a:r>
            <a:endParaRPr lang="en-US" dirty="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753BC446-330A-A74C-9F21-E3C46007BDA5}"/>
              </a:ext>
            </a:extLst>
          </p:cNvPr>
          <p:cNvSpPr/>
          <p:nvPr/>
        </p:nvSpPr>
        <p:spPr>
          <a:xfrm>
            <a:off x="3294704" y="2285459"/>
            <a:ext cx="432048" cy="432048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Hans" dirty="0"/>
              <a:t>6</a:t>
            </a:r>
            <a:endParaRPr lang="en-US" dirty="0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2583F66-F6FD-A74A-BE9D-1D5A94C13E59}"/>
              </a:ext>
            </a:extLst>
          </p:cNvPr>
          <p:cNvCxnSpPr>
            <a:cxnSpLocks/>
            <a:stCxn id="36" idx="6"/>
            <a:endCxn id="37" idx="2"/>
          </p:cNvCxnSpPr>
          <p:nvPr/>
        </p:nvCxnSpPr>
        <p:spPr>
          <a:xfrm>
            <a:off x="1359214" y="2505088"/>
            <a:ext cx="374111" cy="359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id="{64E62228-C2E6-074D-9738-78322B8912BA}"/>
              </a:ext>
            </a:extLst>
          </p:cNvPr>
          <p:cNvSpPr/>
          <p:nvPr/>
        </p:nvSpPr>
        <p:spPr>
          <a:xfrm>
            <a:off x="4113774" y="2292662"/>
            <a:ext cx="432048" cy="432048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Hans" dirty="0"/>
              <a:t>8</a:t>
            </a:r>
            <a:endParaRPr lang="en-US" dirty="0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0A02F772-4502-DC41-9423-9281C458DD48}"/>
              </a:ext>
            </a:extLst>
          </p:cNvPr>
          <p:cNvSpPr/>
          <p:nvPr/>
        </p:nvSpPr>
        <p:spPr>
          <a:xfrm>
            <a:off x="4908684" y="2285459"/>
            <a:ext cx="432048" cy="432048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Hans" dirty="0"/>
              <a:t>7</a:t>
            </a:r>
            <a:endParaRPr lang="en-US" dirty="0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44152E9F-6D93-6C49-B6A0-733005BD88CE}"/>
              </a:ext>
            </a:extLst>
          </p:cNvPr>
          <p:cNvSpPr/>
          <p:nvPr/>
        </p:nvSpPr>
        <p:spPr>
          <a:xfrm>
            <a:off x="5670198" y="2285459"/>
            <a:ext cx="432048" cy="432048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Hans" dirty="0"/>
              <a:t>3</a:t>
            </a:r>
            <a:endParaRPr lang="en-US" dirty="0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3F32D5D4-650C-794F-BF57-E27FF38E4613}"/>
              </a:ext>
            </a:extLst>
          </p:cNvPr>
          <p:cNvSpPr/>
          <p:nvPr/>
        </p:nvSpPr>
        <p:spPr>
          <a:xfrm>
            <a:off x="6399774" y="2285459"/>
            <a:ext cx="432048" cy="432048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Hans" dirty="0"/>
              <a:t>4</a:t>
            </a:r>
            <a:endParaRPr lang="en-US" dirty="0"/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A2C917A0-9464-3E4A-A307-D04003A15573}"/>
              </a:ext>
            </a:extLst>
          </p:cNvPr>
          <p:cNvCxnSpPr>
            <a:cxnSpLocks/>
          </p:cNvCxnSpPr>
          <p:nvPr/>
        </p:nvCxnSpPr>
        <p:spPr>
          <a:xfrm>
            <a:off x="2159079" y="2508685"/>
            <a:ext cx="374111" cy="359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5557706E-45A1-0C45-BA31-F3175E4A72D3}"/>
              </a:ext>
            </a:extLst>
          </p:cNvPr>
          <p:cNvCxnSpPr>
            <a:cxnSpLocks/>
          </p:cNvCxnSpPr>
          <p:nvPr/>
        </p:nvCxnSpPr>
        <p:spPr>
          <a:xfrm>
            <a:off x="2916770" y="2508685"/>
            <a:ext cx="374111" cy="359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ADBF37F5-435A-954C-AB47-0A9546A8C488}"/>
              </a:ext>
            </a:extLst>
          </p:cNvPr>
          <p:cNvCxnSpPr>
            <a:cxnSpLocks/>
          </p:cNvCxnSpPr>
          <p:nvPr/>
        </p:nvCxnSpPr>
        <p:spPr>
          <a:xfrm>
            <a:off x="3761986" y="2508685"/>
            <a:ext cx="374111" cy="359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A7E3100C-FE59-F144-BAAE-A2E0C5B30A95}"/>
              </a:ext>
            </a:extLst>
          </p:cNvPr>
          <p:cNvCxnSpPr>
            <a:cxnSpLocks/>
          </p:cNvCxnSpPr>
          <p:nvPr/>
        </p:nvCxnSpPr>
        <p:spPr>
          <a:xfrm>
            <a:off x="4540198" y="2497885"/>
            <a:ext cx="374111" cy="359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DAEF308A-1794-6141-ACBA-983E8D14082F}"/>
              </a:ext>
            </a:extLst>
          </p:cNvPr>
          <p:cNvCxnSpPr>
            <a:cxnSpLocks/>
          </p:cNvCxnSpPr>
          <p:nvPr/>
        </p:nvCxnSpPr>
        <p:spPr>
          <a:xfrm>
            <a:off x="5340732" y="2501490"/>
            <a:ext cx="374111" cy="359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340BEF65-DE18-AD4D-99D2-AE1D98BD12AE}"/>
              </a:ext>
            </a:extLst>
          </p:cNvPr>
          <p:cNvCxnSpPr>
            <a:cxnSpLocks/>
          </p:cNvCxnSpPr>
          <p:nvPr/>
        </p:nvCxnSpPr>
        <p:spPr>
          <a:xfrm>
            <a:off x="6102246" y="2510484"/>
            <a:ext cx="374111" cy="359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D2A79A10-5BE6-064B-9ED6-9C4E13F392A7}"/>
              </a:ext>
            </a:extLst>
          </p:cNvPr>
          <p:cNvSpPr txBox="1"/>
          <p:nvPr/>
        </p:nvSpPr>
        <p:spPr>
          <a:xfrm>
            <a:off x="1581299" y="2728788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ans" dirty="0"/>
              <a:t>down</a:t>
            </a:r>
            <a:endParaRPr lang="en-US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D42840D-8518-364F-97AB-2E6C43B63006}"/>
              </a:ext>
            </a:extLst>
          </p:cNvPr>
          <p:cNvCxnSpPr/>
          <p:nvPr/>
        </p:nvCxnSpPr>
        <p:spPr>
          <a:xfrm>
            <a:off x="2346134" y="1565379"/>
            <a:ext cx="0" cy="180020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0F91C20C-067A-AB4A-B4E4-8417E06FD81F}"/>
              </a:ext>
            </a:extLst>
          </p:cNvPr>
          <p:cNvSpPr txBox="1"/>
          <p:nvPr/>
        </p:nvSpPr>
        <p:spPr>
          <a:xfrm>
            <a:off x="1152096" y="1632451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ans" dirty="0"/>
              <a:t>Level</a:t>
            </a:r>
            <a:r>
              <a:rPr lang="zh-Hans" altLang="en-US" dirty="0"/>
              <a:t> </a:t>
            </a:r>
            <a:r>
              <a:rPr lang="en-US" altLang="zh-Hans" dirty="0"/>
              <a:t>0</a:t>
            </a:r>
            <a:endParaRPr lang="en-US" dirty="0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15B04CD-D065-0649-816F-7DFA9B821EDB}"/>
              </a:ext>
            </a:extLst>
          </p:cNvPr>
          <p:cNvCxnSpPr/>
          <p:nvPr/>
        </p:nvCxnSpPr>
        <p:spPr>
          <a:xfrm>
            <a:off x="3918363" y="1565379"/>
            <a:ext cx="0" cy="180020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6F004198-53E4-914D-9ABE-B3CCAC7FE819}"/>
              </a:ext>
            </a:extLst>
          </p:cNvPr>
          <p:cNvSpPr txBox="1"/>
          <p:nvPr/>
        </p:nvSpPr>
        <p:spPr>
          <a:xfrm>
            <a:off x="3125271" y="2724710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ans" dirty="0"/>
              <a:t>down</a:t>
            </a:r>
            <a:endParaRPr lang="en-US" dirty="0"/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88AD6CEF-2E4E-F54D-8649-50FBFBD93F05}"/>
              </a:ext>
            </a:extLst>
          </p:cNvPr>
          <p:cNvCxnSpPr/>
          <p:nvPr/>
        </p:nvCxnSpPr>
        <p:spPr>
          <a:xfrm>
            <a:off x="4727253" y="1565379"/>
            <a:ext cx="0" cy="180020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46B55585-D69B-EF4C-B1E5-D2371FA52702}"/>
              </a:ext>
            </a:extLst>
          </p:cNvPr>
          <p:cNvCxnSpPr/>
          <p:nvPr/>
        </p:nvCxnSpPr>
        <p:spPr>
          <a:xfrm>
            <a:off x="5511789" y="1565379"/>
            <a:ext cx="0" cy="180020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66A16FBD-290D-CF4A-9556-5FEECEB1BD1A}"/>
              </a:ext>
            </a:extLst>
          </p:cNvPr>
          <p:cNvSpPr txBox="1"/>
          <p:nvPr/>
        </p:nvSpPr>
        <p:spPr>
          <a:xfrm>
            <a:off x="2704569" y="1632451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ans" dirty="0"/>
              <a:t>Level</a:t>
            </a:r>
            <a:r>
              <a:rPr lang="zh-Hans" altLang="en-US" dirty="0"/>
              <a:t> </a:t>
            </a:r>
            <a:r>
              <a:rPr lang="en-US" altLang="zh-Hans" dirty="0"/>
              <a:t>1</a:t>
            </a:r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8B8E34A-12AA-184F-A3B8-D3BCE88A8E8B}"/>
              </a:ext>
            </a:extLst>
          </p:cNvPr>
          <p:cNvSpPr txBox="1"/>
          <p:nvPr/>
        </p:nvSpPr>
        <p:spPr>
          <a:xfrm>
            <a:off x="4154178" y="1632451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ans" dirty="0"/>
              <a:t>2</a:t>
            </a:r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4CD61E6-DE6C-374D-88CD-32EE88AC0FE2}"/>
              </a:ext>
            </a:extLst>
          </p:cNvPr>
          <p:cNvSpPr txBox="1"/>
          <p:nvPr/>
        </p:nvSpPr>
        <p:spPr>
          <a:xfrm>
            <a:off x="4983267" y="163308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ans" dirty="0"/>
              <a:t>1</a:t>
            </a:r>
            <a:endParaRPr lang="en-US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E4A6723E-D489-8343-B348-BEDBBFBF7410}"/>
              </a:ext>
            </a:extLst>
          </p:cNvPr>
          <p:cNvSpPr txBox="1"/>
          <p:nvPr/>
        </p:nvSpPr>
        <p:spPr>
          <a:xfrm>
            <a:off x="5790041" y="1632451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ans" dirty="0"/>
              <a:t>Level</a:t>
            </a:r>
            <a:r>
              <a:rPr lang="zh-Hans" altLang="en-US" dirty="0"/>
              <a:t> </a:t>
            </a:r>
            <a:r>
              <a:rPr lang="en-US" altLang="zh-Hans" dirty="0"/>
              <a:t>0</a:t>
            </a:r>
            <a:endParaRPr lang="en-US" dirty="0"/>
          </a:p>
        </p:txBody>
      </p:sp>
      <p:sp>
        <p:nvSpPr>
          <p:cNvPr id="19" name="Curved Up Arrow 18">
            <a:extLst>
              <a:ext uri="{FF2B5EF4-FFF2-40B4-BE49-F238E27FC236}">
                <a16:creationId xmlns:a16="http://schemas.microsoft.com/office/drawing/2014/main" id="{435E2C9C-91D5-8A4F-9085-C39B3CE9BDF6}"/>
              </a:ext>
            </a:extLst>
          </p:cNvPr>
          <p:cNvSpPr/>
          <p:nvPr/>
        </p:nvSpPr>
        <p:spPr>
          <a:xfrm>
            <a:off x="1907704" y="3221563"/>
            <a:ext cx="796865" cy="288032"/>
          </a:xfrm>
          <a:prstGeom prst="curvedUp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8" name="Curved Up Arrow 57">
            <a:extLst>
              <a:ext uri="{FF2B5EF4-FFF2-40B4-BE49-F238E27FC236}">
                <a16:creationId xmlns:a16="http://schemas.microsoft.com/office/drawing/2014/main" id="{26CE1E6C-3D69-C94C-A44E-3D843B8519A2}"/>
              </a:ext>
            </a:extLst>
          </p:cNvPr>
          <p:cNvSpPr/>
          <p:nvPr/>
        </p:nvSpPr>
        <p:spPr>
          <a:xfrm>
            <a:off x="3454069" y="3210131"/>
            <a:ext cx="796865" cy="288032"/>
          </a:xfrm>
          <a:prstGeom prst="curvedUp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9" name="Curved Up Arrow 58">
            <a:extLst>
              <a:ext uri="{FF2B5EF4-FFF2-40B4-BE49-F238E27FC236}">
                <a16:creationId xmlns:a16="http://schemas.microsoft.com/office/drawing/2014/main" id="{241D4F58-7CF9-394D-87B8-E80BF5B9EA6E}"/>
              </a:ext>
            </a:extLst>
          </p:cNvPr>
          <p:cNvSpPr/>
          <p:nvPr/>
        </p:nvSpPr>
        <p:spPr>
          <a:xfrm>
            <a:off x="4382658" y="3221563"/>
            <a:ext cx="796865" cy="288032"/>
          </a:xfrm>
          <a:prstGeom prst="curvedUpArrow">
            <a:avLst/>
          </a:prstGeom>
          <a:solidFill>
            <a:srgbClr val="92D05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92D050"/>
              </a:solidFill>
            </a:endParaRPr>
          </a:p>
        </p:txBody>
      </p:sp>
      <p:sp>
        <p:nvSpPr>
          <p:cNvPr id="64" name="Curved Up Arrow 63">
            <a:extLst>
              <a:ext uri="{FF2B5EF4-FFF2-40B4-BE49-F238E27FC236}">
                <a16:creationId xmlns:a16="http://schemas.microsoft.com/office/drawing/2014/main" id="{2A6AD28F-3AF9-1E4D-8DA7-BFF58FE95255}"/>
              </a:ext>
            </a:extLst>
          </p:cNvPr>
          <p:cNvSpPr/>
          <p:nvPr/>
        </p:nvSpPr>
        <p:spPr>
          <a:xfrm>
            <a:off x="5305381" y="3221563"/>
            <a:ext cx="796865" cy="288032"/>
          </a:xfrm>
          <a:prstGeom prst="curvedUpArrow">
            <a:avLst/>
          </a:prstGeom>
          <a:solidFill>
            <a:srgbClr val="92D05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92D05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3675261-1AF4-604C-82B7-0662DE38C1F2}"/>
              </a:ext>
            </a:extLst>
          </p:cNvPr>
          <p:cNvSpPr txBox="1"/>
          <p:nvPr/>
        </p:nvSpPr>
        <p:spPr>
          <a:xfrm>
            <a:off x="4560517" y="3540953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ans" dirty="0"/>
              <a:t>up</a:t>
            </a:r>
            <a:endParaRPr lang="en-US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73377734-F9F1-8A43-8033-1C606BB05F2A}"/>
              </a:ext>
            </a:extLst>
          </p:cNvPr>
          <p:cNvSpPr txBox="1"/>
          <p:nvPr/>
        </p:nvSpPr>
        <p:spPr>
          <a:xfrm>
            <a:off x="5445076" y="3539150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ans" dirty="0"/>
              <a:t>up</a:t>
            </a:r>
            <a:endParaRPr lang="en-US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8AFC0DCE-4FEA-FA40-8359-74CC54B73C76}"/>
              </a:ext>
            </a:extLst>
          </p:cNvPr>
          <p:cNvSpPr txBox="1"/>
          <p:nvPr/>
        </p:nvSpPr>
        <p:spPr>
          <a:xfrm>
            <a:off x="4089989" y="2745267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ans" dirty="0"/>
              <a:t>tail</a:t>
            </a:r>
            <a:endParaRPr lang="en-US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25F57C6-A541-9B4D-88C5-311F6D97164E}"/>
              </a:ext>
            </a:extLst>
          </p:cNvPr>
          <p:cNvSpPr txBox="1"/>
          <p:nvPr/>
        </p:nvSpPr>
        <p:spPr>
          <a:xfrm>
            <a:off x="4879712" y="2730863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ans" dirty="0"/>
              <a:t>tail</a:t>
            </a:r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B9E9C76-91C1-0B47-A7A6-E2745CB1930A}"/>
              </a:ext>
            </a:extLst>
          </p:cNvPr>
          <p:cNvSpPr txBox="1"/>
          <p:nvPr/>
        </p:nvSpPr>
        <p:spPr>
          <a:xfrm>
            <a:off x="1587378" y="4229675"/>
            <a:ext cx="57291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ans" dirty="0"/>
              <a:t>Manipulate</a:t>
            </a:r>
            <a:r>
              <a:rPr lang="zh-Hans" altLang="en-US" dirty="0"/>
              <a:t> </a:t>
            </a:r>
            <a:r>
              <a:rPr lang="en-US" altLang="zh-Hans" dirty="0"/>
              <a:t>pointers:</a:t>
            </a:r>
          </a:p>
          <a:p>
            <a:r>
              <a:rPr lang="en-US" altLang="zh-Hans" dirty="0"/>
              <a:t>Tail’s</a:t>
            </a:r>
            <a:r>
              <a:rPr lang="zh-Hans" altLang="en-US" dirty="0"/>
              <a:t> </a:t>
            </a:r>
            <a:r>
              <a:rPr lang="en-US" altLang="zh-Hans" b="1" dirty="0">
                <a:solidFill>
                  <a:srgbClr val="92D050"/>
                </a:solidFill>
              </a:rPr>
              <a:t>next</a:t>
            </a:r>
            <a:r>
              <a:rPr lang="zh-Hans" altLang="en-US" dirty="0"/>
              <a:t> </a:t>
            </a:r>
            <a:r>
              <a:rPr lang="en-US" altLang="zh-Hans" dirty="0"/>
              <a:t>points</a:t>
            </a:r>
            <a:r>
              <a:rPr lang="zh-Hans" altLang="en-US" dirty="0"/>
              <a:t> </a:t>
            </a:r>
            <a:r>
              <a:rPr lang="en-US" altLang="zh-Hans" dirty="0"/>
              <a:t>to</a:t>
            </a:r>
            <a:r>
              <a:rPr lang="zh-Hans" altLang="en-US" dirty="0"/>
              <a:t> </a:t>
            </a:r>
            <a:r>
              <a:rPr lang="en-US" altLang="zh-Hans" dirty="0"/>
              <a:t>parent</a:t>
            </a:r>
            <a:r>
              <a:rPr lang="zh-Hans" altLang="en-US" dirty="0"/>
              <a:t> </a:t>
            </a:r>
            <a:r>
              <a:rPr lang="en-US" altLang="zh-Hans" dirty="0"/>
              <a:t>level</a:t>
            </a:r>
            <a:r>
              <a:rPr lang="zh-Hans" altLang="en-US" dirty="0"/>
              <a:t> </a:t>
            </a:r>
            <a:r>
              <a:rPr lang="en-US" altLang="zh-Hans" dirty="0"/>
              <a:t>who</a:t>
            </a:r>
            <a:r>
              <a:rPr lang="zh-Hans" altLang="en-US" dirty="0"/>
              <a:t> </a:t>
            </a:r>
            <a:r>
              <a:rPr lang="en-US" altLang="zh-Hans" dirty="0"/>
              <a:t>has</a:t>
            </a:r>
            <a:r>
              <a:rPr lang="zh-Hans" altLang="en-US" dirty="0"/>
              <a:t> </a:t>
            </a:r>
            <a:r>
              <a:rPr lang="en-US" altLang="zh-Hans" dirty="0">
                <a:solidFill>
                  <a:srgbClr val="92D050"/>
                </a:solidFill>
              </a:rPr>
              <a:t>down</a:t>
            </a:r>
            <a:r>
              <a:rPr lang="en-US" altLang="zh-Hans" dirty="0"/>
              <a:t>’s</a:t>
            </a:r>
            <a:r>
              <a:rPr lang="zh-Hans" altLang="en-US" dirty="0"/>
              <a:t> </a:t>
            </a:r>
            <a:r>
              <a:rPr lang="en-US" altLang="zh-Hans" b="1" dirty="0">
                <a:solidFill>
                  <a:srgbClr val="92D050"/>
                </a:solidFill>
              </a:rPr>
              <a:t>next</a:t>
            </a:r>
            <a:r>
              <a:rPr lang="zh-Hans" altLang="en-US" dirty="0"/>
              <a:t> </a:t>
            </a:r>
            <a:endParaRPr lang="en-US" altLang="zh-Hans" dirty="0"/>
          </a:p>
        </p:txBody>
      </p:sp>
      <p:sp>
        <p:nvSpPr>
          <p:cNvPr id="41" name="Right Bracket 40">
            <a:extLst>
              <a:ext uri="{FF2B5EF4-FFF2-40B4-BE49-F238E27FC236}">
                <a16:creationId xmlns:a16="http://schemas.microsoft.com/office/drawing/2014/main" id="{365E5A67-4FFE-3644-ADE3-F91269357B19}"/>
              </a:ext>
            </a:extLst>
          </p:cNvPr>
          <p:cNvSpPr/>
          <p:nvPr/>
        </p:nvSpPr>
        <p:spPr>
          <a:xfrm rot="16200000">
            <a:off x="3798644" y="-1347646"/>
            <a:ext cx="284208" cy="4718893"/>
          </a:xfrm>
          <a:prstGeom prst="rightBracket">
            <a:avLst/>
          </a:prstGeom>
          <a:ln>
            <a:solidFill>
              <a:srgbClr val="00B0F0"/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D425CA94-1294-CB41-8DAB-3A2980762BCC}"/>
              </a:ext>
            </a:extLst>
          </p:cNvPr>
          <p:cNvSpPr/>
          <p:nvPr/>
        </p:nvSpPr>
        <p:spPr>
          <a:xfrm>
            <a:off x="6739848" y="123478"/>
            <a:ext cx="432048" cy="432048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Hans" dirty="0"/>
              <a:t>2</a:t>
            </a:r>
            <a:endParaRPr lang="en-US" dirty="0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A09476DF-51D4-5A40-9340-A616F43BC033}"/>
              </a:ext>
            </a:extLst>
          </p:cNvPr>
          <p:cNvSpPr/>
          <p:nvPr/>
        </p:nvSpPr>
        <p:spPr>
          <a:xfrm>
            <a:off x="7741185" y="121173"/>
            <a:ext cx="432048" cy="432048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Hans" dirty="0"/>
              <a:t>3</a:t>
            </a:r>
            <a:endParaRPr lang="en-US" dirty="0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C0955F32-E8A9-2142-8666-1B8AFA7B8308}"/>
              </a:ext>
            </a:extLst>
          </p:cNvPr>
          <p:cNvSpPr/>
          <p:nvPr/>
        </p:nvSpPr>
        <p:spPr>
          <a:xfrm>
            <a:off x="6739848" y="987574"/>
            <a:ext cx="432048" cy="432048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Hans" dirty="0"/>
              <a:t>5</a:t>
            </a:r>
            <a:endParaRPr lang="en-US" dirty="0"/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328886DA-2A65-9B45-8336-8AB449426A03}"/>
              </a:ext>
            </a:extLst>
          </p:cNvPr>
          <p:cNvCxnSpPr>
            <a:cxnSpLocks/>
          </p:cNvCxnSpPr>
          <p:nvPr/>
        </p:nvCxnSpPr>
        <p:spPr>
          <a:xfrm>
            <a:off x="7171896" y="339502"/>
            <a:ext cx="58407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F4ED0D3F-BBA1-3F4D-BF37-8901F9B9CCDE}"/>
              </a:ext>
            </a:extLst>
          </p:cNvPr>
          <p:cNvCxnSpPr>
            <a:cxnSpLocks/>
          </p:cNvCxnSpPr>
          <p:nvPr/>
        </p:nvCxnSpPr>
        <p:spPr>
          <a:xfrm>
            <a:off x="6955872" y="555526"/>
            <a:ext cx="0" cy="504056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2092215A-C7E5-144E-A424-29B931A8010A}"/>
              </a:ext>
            </a:extLst>
          </p:cNvPr>
          <p:cNvSpPr txBox="1"/>
          <p:nvPr/>
        </p:nvSpPr>
        <p:spPr>
          <a:xfrm>
            <a:off x="7019870" y="571205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ans" dirty="0"/>
              <a:t>down</a:t>
            </a:r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F29EC96-1717-FF46-86D0-21F90EE94114}"/>
              </a:ext>
            </a:extLst>
          </p:cNvPr>
          <p:cNvCxnSpPr/>
          <p:nvPr/>
        </p:nvCxnSpPr>
        <p:spPr>
          <a:xfrm flipH="1">
            <a:off x="2080555" y="411510"/>
            <a:ext cx="4507669" cy="18002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94875321-8E6C-FE48-B15D-493A2AFC642D}"/>
              </a:ext>
            </a:extLst>
          </p:cNvPr>
          <p:cNvCxnSpPr>
            <a:cxnSpLocks/>
          </p:cNvCxnSpPr>
          <p:nvPr/>
        </p:nvCxnSpPr>
        <p:spPr>
          <a:xfrm>
            <a:off x="2267744" y="2706075"/>
            <a:ext cx="0" cy="504056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60CC1C14-3157-3149-8456-628DB65A2200}"/>
              </a:ext>
            </a:extLst>
          </p:cNvPr>
          <p:cNvCxnSpPr>
            <a:cxnSpLocks/>
          </p:cNvCxnSpPr>
          <p:nvPr/>
        </p:nvCxnSpPr>
        <p:spPr>
          <a:xfrm>
            <a:off x="3787273" y="2717507"/>
            <a:ext cx="0" cy="504056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5DC9DA47-B419-084E-BBB0-41499F90C335}"/>
              </a:ext>
            </a:extLst>
          </p:cNvPr>
          <p:cNvCxnSpPr>
            <a:cxnSpLocks/>
          </p:cNvCxnSpPr>
          <p:nvPr/>
        </p:nvCxnSpPr>
        <p:spPr>
          <a:xfrm>
            <a:off x="6444208" y="4443958"/>
            <a:ext cx="0" cy="504056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429612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Oval 35">
            <a:extLst>
              <a:ext uri="{FF2B5EF4-FFF2-40B4-BE49-F238E27FC236}">
                <a16:creationId xmlns:a16="http://schemas.microsoft.com/office/drawing/2014/main" id="{A687CA08-89E4-4D48-8CD0-474C0877D908}"/>
              </a:ext>
            </a:extLst>
          </p:cNvPr>
          <p:cNvSpPr/>
          <p:nvPr/>
        </p:nvSpPr>
        <p:spPr>
          <a:xfrm>
            <a:off x="927166" y="2289064"/>
            <a:ext cx="432048" cy="432048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Hans" dirty="0"/>
              <a:t>1</a:t>
            </a:r>
            <a:endParaRPr lang="en-US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CE88521D-C247-C14A-8F71-E6E338B8EC97}"/>
              </a:ext>
            </a:extLst>
          </p:cNvPr>
          <p:cNvSpPr/>
          <p:nvPr/>
        </p:nvSpPr>
        <p:spPr>
          <a:xfrm>
            <a:off x="1733325" y="2292662"/>
            <a:ext cx="432048" cy="432048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Hans" dirty="0"/>
              <a:t>2</a:t>
            </a:r>
            <a:endParaRPr lang="en-US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43270A19-A759-2049-93FF-9790CAE0BA61}"/>
              </a:ext>
            </a:extLst>
          </p:cNvPr>
          <p:cNvSpPr/>
          <p:nvPr/>
        </p:nvSpPr>
        <p:spPr>
          <a:xfrm>
            <a:off x="2488545" y="2289064"/>
            <a:ext cx="432048" cy="432048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Hans" dirty="0"/>
              <a:t>5</a:t>
            </a:r>
            <a:endParaRPr lang="en-US" dirty="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753BC446-330A-A74C-9F21-E3C46007BDA5}"/>
              </a:ext>
            </a:extLst>
          </p:cNvPr>
          <p:cNvSpPr/>
          <p:nvPr/>
        </p:nvSpPr>
        <p:spPr>
          <a:xfrm>
            <a:off x="3294704" y="2285459"/>
            <a:ext cx="432048" cy="432048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Hans" dirty="0"/>
              <a:t>6</a:t>
            </a:r>
            <a:endParaRPr lang="en-US" dirty="0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2583F66-F6FD-A74A-BE9D-1D5A94C13E59}"/>
              </a:ext>
            </a:extLst>
          </p:cNvPr>
          <p:cNvCxnSpPr>
            <a:cxnSpLocks/>
            <a:stCxn id="36" idx="6"/>
            <a:endCxn id="37" idx="2"/>
          </p:cNvCxnSpPr>
          <p:nvPr/>
        </p:nvCxnSpPr>
        <p:spPr>
          <a:xfrm>
            <a:off x="1359214" y="2505088"/>
            <a:ext cx="374111" cy="359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id="{64E62228-C2E6-074D-9738-78322B8912BA}"/>
              </a:ext>
            </a:extLst>
          </p:cNvPr>
          <p:cNvSpPr/>
          <p:nvPr/>
        </p:nvSpPr>
        <p:spPr>
          <a:xfrm>
            <a:off x="4113774" y="2292662"/>
            <a:ext cx="432048" cy="432048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Hans" dirty="0"/>
              <a:t>8</a:t>
            </a:r>
            <a:endParaRPr lang="en-US" dirty="0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0A02F772-4502-DC41-9423-9281C458DD48}"/>
              </a:ext>
            </a:extLst>
          </p:cNvPr>
          <p:cNvSpPr/>
          <p:nvPr/>
        </p:nvSpPr>
        <p:spPr>
          <a:xfrm>
            <a:off x="4908684" y="2285459"/>
            <a:ext cx="432048" cy="432048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Hans" dirty="0"/>
              <a:t>7</a:t>
            </a:r>
            <a:endParaRPr lang="en-US" dirty="0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44152E9F-6D93-6C49-B6A0-733005BD88CE}"/>
              </a:ext>
            </a:extLst>
          </p:cNvPr>
          <p:cNvSpPr/>
          <p:nvPr/>
        </p:nvSpPr>
        <p:spPr>
          <a:xfrm>
            <a:off x="5670198" y="2285459"/>
            <a:ext cx="432048" cy="432048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Hans" dirty="0"/>
              <a:t>3</a:t>
            </a:r>
            <a:endParaRPr lang="en-US" dirty="0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3F32D5D4-650C-794F-BF57-E27FF38E4613}"/>
              </a:ext>
            </a:extLst>
          </p:cNvPr>
          <p:cNvSpPr/>
          <p:nvPr/>
        </p:nvSpPr>
        <p:spPr>
          <a:xfrm>
            <a:off x="6399774" y="2285459"/>
            <a:ext cx="432048" cy="432048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Hans" dirty="0"/>
              <a:t>4</a:t>
            </a:r>
            <a:endParaRPr lang="en-US" dirty="0"/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A2C917A0-9464-3E4A-A307-D04003A15573}"/>
              </a:ext>
            </a:extLst>
          </p:cNvPr>
          <p:cNvCxnSpPr>
            <a:cxnSpLocks/>
          </p:cNvCxnSpPr>
          <p:nvPr/>
        </p:nvCxnSpPr>
        <p:spPr>
          <a:xfrm>
            <a:off x="2159079" y="2508685"/>
            <a:ext cx="374111" cy="359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5557706E-45A1-0C45-BA31-F3175E4A72D3}"/>
              </a:ext>
            </a:extLst>
          </p:cNvPr>
          <p:cNvCxnSpPr>
            <a:cxnSpLocks/>
          </p:cNvCxnSpPr>
          <p:nvPr/>
        </p:nvCxnSpPr>
        <p:spPr>
          <a:xfrm>
            <a:off x="2916770" y="2508685"/>
            <a:ext cx="374111" cy="359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ADBF37F5-435A-954C-AB47-0A9546A8C488}"/>
              </a:ext>
            </a:extLst>
          </p:cNvPr>
          <p:cNvCxnSpPr>
            <a:cxnSpLocks/>
          </p:cNvCxnSpPr>
          <p:nvPr/>
        </p:nvCxnSpPr>
        <p:spPr>
          <a:xfrm>
            <a:off x="3761986" y="2508685"/>
            <a:ext cx="374111" cy="359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A7E3100C-FE59-F144-BAAE-A2E0C5B30A95}"/>
              </a:ext>
            </a:extLst>
          </p:cNvPr>
          <p:cNvCxnSpPr>
            <a:cxnSpLocks/>
          </p:cNvCxnSpPr>
          <p:nvPr/>
        </p:nvCxnSpPr>
        <p:spPr>
          <a:xfrm>
            <a:off x="4540198" y="2497885"/>
            <a:ext cx="374111" cy="359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DAEF308A-1794-6141-ACBA-983E8D14082F}"/>
              </a:ext>
            </a:extLst>
          </p:cNvPr>
          <p:cNvCxnSpPr>
            <a:cxnSpLocks/>
          </p:cNvCxnSpPr>
          <p:nvPr/>
        </p:nvCxnSpPr>
        <p:spPr>
          <a:xfrm>
            <a:off x="5340732" y="2501490"/>
            <a:ext cx="374111" cy="359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340BEF65-DE18-AD4D-99D2-AE1D98BD12AE}"/>
              </a:ext>
            </a:extLst>
          </p:cNvPr>
          <p:cNvCxnSpPr>
            <a:cxnSpLocks/>
          </p:cNvCxnSpPr>
          <p:nvPr/>
        </p:nvCxnSpPr>
        <p:spPr>
          <a:xfrm>
            <a:off x="6102246" y="2510484"/>
            <a:ext cx="374111" cy="359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D2A79A10-5BE6-064B-9ED6-9C4E13F392A7}"/>
              </a:ext>
            </a:extLst>
          </p:cNvPr>
          <p:cNvSpPr txBox="1"/>
          <p:nvPr/>
        </p:nvSpPr>
        <p:spPr>
          <a:xfrm>
            <a:off x="1581299" y="2728788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ans" dirty="0"/>
              <a:t>down</a:t>
            </a:r>
            <a:endParaRPr lang="en-US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D42840D-8518-364F-97AB-2E6C43B63006}"/>
              </a:ext>
            </a:extLst>
          </p:cNvPr>
          <p:cNvCxnSpPr/>
          <p:nvPr/>
        </p:nvCxnSpPr>
        <p:spPr>
          <a:xfrm>
            <a:off x="2346134" y="1565379"/>
            <a:ext cx="0" cy="180020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0F91C20C-067A-AB4A-B4E4-8417E06FD81F}"/>
              </a:ext>
            </a:extLst>
          </p:cNvPr>
          <p:cNvSpPr txBox="1"/>
          <p:nvPr/>
        </p:nvSpPr>
        <p:spPr>
          <a:xfrm>
            <a:off x="1152096" y="1632451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ans" dirty="0"/>
              <a:t>Level</a:t>
            </a:r>
            <a:r>
              <a:rPr lang="zh-Hans" altLang="en-US" dirty="0"/>
              <a:t> </a:t>
            </a:r>
            <a:r>
              <a:rPr lang="en-US" altLang="zh-Hans" dirty="0"/>
              <a:t>0</a:t>
            </a:r>
            <a:endParaRPr lang="en-US" dirty="0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15B04CD-D065-0649-816F-7DFA9B821EDB}"/>
              </a:ext>
            </a:extLst>
          </p:cNvPr>
          <p:cNvCxnSpPr/>
          <p:nvPr/>
        </p:nvCxnSpPr>
        <p:spPr>
          <a:xfrm>
            <a:off x="3918363" y="1565379"/>
            <a:ext cx="0" cy="180020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6F004198-53E4-914D-9ABE-B3CCAC7FE819}"/>
              </a:ext>
            </a:extLst>
          </p:cNvPr>
          <p:cNvSpPr txBox="1"/>
          <p:nvPr/>
        </p:nvSpPr>
        <p:spPr>
          <a:xfrm>
            <a:off x="3125271" y="2724710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ans" dirty="0"/>
              <a:t>down</a:t>
            </a:r>
            <a:endParaRPr lang="en-US" dirty="0"/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88AD6CEF-2E4E-F54D-8649-50FBFBD93F05}"/>
              </a:ext>
            </a:extLst>
          </p:cNvPr>
          <p:cNvCxnSpPr/>
          <p:nvPr/>
        </p:nvCxnSpPr>
        <p:spPr>
          <a:xfrm>
            <a:off x="4727253" y="1565379"/>
            <a:ext cx="0" cy="180020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46B55585-D69B-EF4C-B1E5-D2371FA52702}"/>
              </a:ext>
            </a:extLst>
          </p:cNvPr>
          <p:cNvCxnSpPr/>
          <p:nvPr/>
        </p:nvCxnSpPr>
        <p:spPr>
          <a:xfrm>
            <a:off x="5511789" y="1565379"/>
            <a:ext cx="0" cy="180020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66A16FBD-290D-CF4A-9556-5FEECEB1BD1A}"/>
              </a:ext>
            </a:extLst>
          </p:cNvPr>
          <p:cNvSpPr txBox="1"/>
          <p:nvPr/>
        </p:nvSpPr>
        <p:spPr>
          <a:xfrm>
            <a:off x="2704569" y="1632451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ans" dirty="0"/>
              <a:t>Level</a:t>
            </a:r>
            <a:r>
              <a:rPr lang="zh-Hans" altLang="en-US" dirty="0"/>
              <a:t> </a:t>
            </a:r>
            <a:r>
              <a:rPr lang="en-US" altLang="zh-Hans" dirty="0"/>
              <a:t>1</a:t>
            </a:r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8B8E34A-12AA-184F-A3B8-D3BCE88A8E8B}"/>
              </a:ext>
            </a:extLst>
          </p:cNvPr>
          <p:cNvSpPr txBox="1"/>
          <p:nvPr/>
        </p:nvSpPr>
        <p:spPr>
          <a:xfrm>
            <a:off x="4154178" y="1632451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ans" dirty="0"/>
              <a:t>2</a:t>
            </a:r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4CD61E6-DE6C-374D-88CD-32EE88AC0FE2}"/>
              </a:ext>
            </a:extLst>
          </p:cNvPr>
          <p:cNvSpPr txBox="1"/>
          <p:nvPr/>
        </p:nvSpPr>
        <p:spPr>
          <a:xfrm>
            <a:off x="4983267" y="163308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ans" dirty="0"/>
              <a:t>1</a:t>
            </a:r>
            <a:endParaRPr lang="en-US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E4A6723E-D489-8343-B348-BEDBBFBF7410}"/>
              </a:ext>
            </a:extLst>
          </p:cNvPr>
          <p:cNvSpPr txBox="1"/>
          <p:nvPr/>
        </p:nvSpPr>
        <p:spPr>
          <a:xfrm>
            <a:off x="5790041" y="1632451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ans" dirty="0"/>
              <a:t>Level</a:t>
            </a:r>
            <a:r>
              <a:rPr lang="zh-Hans" altLang="en-US" dirty="0"/>
              <a:t> </a:t>
            </a:r>
            <a:r>
              <a:rPr lang="en-US" altLang="zh-Hans" dirty="0"/>
              <a:t>0</a:t>
            </a:r>
            <a:endParaRPr lang="en-US" dirty="0"/>
          </a:p>
        </p:txBody>
      </p:sp>
      <p:sp>
        <p:nvSpPr>
          <p:cNvPr id="19" name="Curved Up Arrow 18">
            <a:extLst>
              <a:ext uri="{FF2B5EF4-FFF2-40B4-BE49-F238E27FC236}">
                <a16:creationId xmlns:a16="http://schemas.microsoft.com/office/drawing/2014/main" id="{435E2C9C-91D5-8A4F-9085-C39B3CE9BDF6}"/>
              </a:ext>
            </a:extLst>
          </p:cNvPr>
          <p:cNvSpPr/>
          <p:nvPr/>
        </p:nvSpPr>
        <p:spPr>
          <a:xfrm>
            <a:off x="1907704" y="3221563"/>
            <a:ext cx="796865" cy="288032"/>
          </a:xfrm>
          <a:prstGeom prst="curvedUp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8" name="Curved Up Arrow 57">
            <a:extLst>
              <a:ext uri="{FF2B5EF4-FFF2-40B4-BE49-F238E27FC236}">
                <a16:creationId xmlns:a16="http://schemas.microsoft.com/office/drawing/2014/main" id="{26CE1E6C-3D69-C94C-A44E-3D843B8519A2}"/>
              </a:ext>
            </a:extLst>
          </p:cNvPr>
          <p:cNvSpPr/>
          <p:nvPr/>
        </p:nvSpPr>
        <p:spPr>
          <a:xfrm>
            <a:off x="3454069" y="3210131"/>
            <a:ext cx="796865" cy="288032"/>
          </a:xfrm>
          <a:prstGeom prst="curvedUp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9" name="Curved Up Arrow 58">
            <a:extLst>
              <a:ext uri="{FF2B5EF4-FFF2-40B4-BE49-F238E27FC236}">
                <a16:creationId xmlns:a16="http://schemas.microsoft.com/office/drawing/2014/main" id="{241D4F58-7CF9-394D-87B8-E80BF5B9EA6E}"/>
              </a:ext>
            </a:extLst>
          </p:cNvPr>
          <p:cNvSpPr/>
          <p:nvPr/>
        </p:nvSpPr>
        <p:spPr>
          <a:xfrm>
            <a:off x="4382658" y="3221563"/>
            <a:ext cx="796865" cy="288032"/>
          </a:xfrm>
          <a:prstGeom prst="curvedUpArrow">
            <a:avLst/>
          </a:prstGeom>
          <a:solidFill>
            <a:srgbClr val="92D05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92D050"/>
              </a:solidFill>
            </a:endParaRPr>
          </a:p>
        </p:txBody>
      </p:sp>
      <p:sp>
        <p:nvSpPr>
          <p:cNvPr id="64" name="Curved Up Arrow 63">
            <a:extLst>
              <a:ext uri="{FF2B5EF4-FFF2-40B4-BE49-F238E27FC236}">
                <a16:creationId xmlns:a16="http://schemas.microsoft.com/office/drawing/2014/main" id="{2A6AD28F-3AF9-1E4D-8DA7-BFF58FE95255}"/>
              </a:ext>
            </a:extLst>
          </p:cNvPr>
          <p:cNvSpPr/>
          <p:nvPr/>
        </p:nvSpPr>
        <p:spPr>
          <a:xfrm>
            <a:off x="5305381" y="3221563"/>
            <a:ext cx="796865" cy="288032"/>
          </a:xfrm>
          <a:prstGeom prst="curvedUpArrow">
            <a:avLst/>
          </a:prstGeom>
          <a:solidFill>
            <a:srgbClr val="92D05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92D05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3675261-1AF4-604C-82B7-0662DE38C1F2}"/>
              </a:ext>
            </a:extLst>
          </p:cNvPr>
          <p:cNvSpPr txBox="1"/>
          <p:nvPr/>
        </p:nvSpPr>
        <p:spPr>
          <a:xfrm>
            <a:off x="4560517" y="3540953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ans" dirty="0"/>
              <a:t>up</a:t>
            </a:r>
            <a:endParaRPr lang="en-US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73377734-F9F1-8A43-8033-1C606BB05F2A}"/>
              </a:ext>
            </a:extLst>
          </p:cNvPr>
          <p:cNvSpPr txBox="1"/>
          <p:nvPr/>
        </p:nvSpPr>
        <p:spPr>
          <a:xfrm>
            <a:off x="5445076" y="3539150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ans" dirty="0"/>
              <a:t>up</a:t>
            </a:r>
            <a:endParaRPr lang="en-US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8AFC0DCE-4FEA-FA40-8359-74CC54B73C76}"/>
              </a:ext>
            </a:extLst>
          </p:cNvPr>
          <p:cNvSpPr txBox="1"/>
          <p:nvPr/>
        </p:nvSpPr>
        <p:spPr>
          <a:xfrm>
            <a:off x="4089989" y="2745267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ans" dirty="0"/>
              <a:t>tail</a:t>
            </a:r>
            <a:endParaRPr lang="en-US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25F57C6-A541-9B4D-88C5-311F6D97164E}"/>
              </a:ext>
            </a:extLst>
          </p:cNvPr>
          <p:cNvSpPr txBox="1"/>
          <p:nvPr/>
        </p:nvSpPr>
        <p:spPr>
          <a:xfrm>
            <a:off x="4879712" y="2730863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ans" dirty="0"/>
              <a:t>tail</a:t>
            </a:r>
            <a:endParaRPr lang="en-US" dirty="0"/>
          </a:p>
        </p:txBody>
      </p:sp>
      <p:sp>
        <p:nvSpPr>
          <p:cNvPr id="2" name="Right Bracket 1">
            <a:extLst>
              <a:ext uri="{FF2B5EF4-FFF2-40B4-BE49-F238E27FC236}">
                <a16:creationId xmlns:a16="http://schemas.microsoft.com/office/drawing/2014/main" id="{B8E18094-7582-FF43-9152-4D5839BC5DDF}"/>
              </a:ext>
            </a:extLst>
          </p:cNvPr>
          <p:cNvSpPr/>
          <p:nvPr/>
        </p:nvSpPr>
        <p:spPr>
          <a:xfrm rot="16200000">
            <a:off x="3978051" y="193169"/>
            <a:ext cx="284208" cy="2406769"/>
          </a:xfrm>
          <a:prstGeom prst="rightBracket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D425CA94-1294-CB41-8DAB-3A2980762BCC}"/>
              </a:ext>
            </a:extLst>
          </p:cNvPr>
          <p:cNvSpPr/>
          <p:nvPr/>
        </p:nvSpPr>
        <p:spPr>
          <a:xfrm>
            <a:off x="6739848" y="123478"/>
            <a:ext cx="432048" cy="432048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Hans" dirty="0"/>
              <a:t>6</a:t>
            </a:r>
            <a:endParaRPr lang="en-US" dirty="0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A09476DF-51D4-5A40-9340-A616F43BC033}"/>
              </a:ext>
            </a:extLst>
          </p:cNvPr>
          <p:cNvSpPr/>
          <p:nvPr/>
        </p:nvSpPr>
        <p:spPr>
          <a:xfrm>
            <a:off x="7741185" y="121173"/>
            <a:ext cx="432048" cy="432048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Hans" dirty="0"/>
              <a:t>7</a:t>
            </a:r>
            <a:endParaRPr lang="en-US" dirty="0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C0955F32-E8A9-2142-8666-1B8AFA7B8308}"/>
              </a:ext>
            </a:extLst>
          </p:cNvPr>
          <p:cNvSpPr/>
          <p:nvPr/>
        </p:nvSpPr>
        <p:spPr>
          <a:xfrm>
            <a:off x="6739848" y="987574"/>
            <a:ext cx="432048" cy="432048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Hans" dirty="0"/>
              <a:t>8</a:t>
            </a:r>
            <a:endParaRPr lang="en-US" dirty="0"/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328886DA-2A65-9B45-8336-8AB449426A03}"/>
              </a:ext>
            </a:extLst>
          </p:cNvPr>
          <p:cNvCxnSpPr>
            <a:cxnSpLocks/>
          </p:cNvCxnSpPr>
          <p:nvPr/>
        </p:nvCxnSpPr>
        <p:spPr>
          <a:xfrm>
            <a:off x="7171896" y="339502"/>
            <a:ext cx="58407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F4ED0D3F-BBA1-3F4D-BF37-8901F9B9CCDE}"/>
              </a:ext>
            </a:extLst>
          </p:cNvPr>
          <p:cNvCxnSpPr>
            <a:cxnSpLocks/>
          </p:cNvCxnSpPr>
          <p:nvPr/>
        </p:nvCxnSpPr>
        <p:spPr>
          <a:xfrm>
            <a:off x="6955872" y="555526"/>
            <a:ext cx="0" cy="504056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2092215A-C7E5-144E-A424-29B931A8010A}"/>
              </a:ext>
            </a:extLst>
          </p:cNvPr>
          <p:cNvSpPr txBox="1"/>
          <p:nvPr/>
        </p:nvSpPr>
        <p:spPr>
          <a:xfrm>
            <a:off x="7019870" y="571205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ans" dirty="0"/>
              <a:t>down</a:t>
            </a:r>
            <a:endParaRPr lang="en-US" dirty="0"/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4AF09CE4-0662-DE40-99BF-D86FA3EBE4B0}"/>
              </a:ext>
            </a:extLst>
          </p:cNvPr>
          <p:cNvCxnSpPr>
            <a:cxnSpLocks/>
          </p:cNvCxnSpPr>
          <p:nvPr/>
        </p:nvCxnSpPr>
        <p:spPr>
          <a:xfrm flipH="1">
            <a:off x="3726753" y="483518"/>
            <a:ext cx="2991747" cy="180194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D06426FF-532D-DE4A-A17F-A159B2DE08CA}"/>
              </a:ext>
            </a:extLst>
          </p:cNvPr>
          <p:cNvSpPr txBox="1"/>
          <p:nvPr/>
        </p:nvSpPr>
        <p:spPr>
          <a:xfrm>
            <a:off x="1587378" y="4229675"/>
            <a:ext cx="57291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ans" dirty="0"/>
              <a:t>Manipulate</a:t>
            </a:r>
            <a:r>
              <a:rPr lang="zh-Hans" altLang="en-US" dirty="0"/>
              <a:t> </a:t>
            </a:r>
            <a:r>
              <a:rPr lang="en-US" altLang="zh-Hans" dirty="0"/>
              <a:t>pointers:</a:t>
            </a:r>
          </a:p>
          <a:p>
            <a:r>
              <a:rPr lang="en-US" altLang="zh-Hans" dirty="0"/>
              <a:t>Tail’s</a:t>
            </a:r>
            <a:r>
              <a:rPr lang="zh-Hans" altLang="en-US" dirty="0"/>
              <a:t> </a:t>
            </a:r>
            <a:r>
              <a:rPr lang="en-US" altLang="zh-Hans" b="1" dirty="0">
                <a:solidFill>
                  <a:srgbClr val="92D050"/>
                </a:solidFill>
              </a:rPr>
              <a:t>next</a:t>
            </a:r>
            <a:r>
              <a:rPr lang="zh-Hans" altLang="en-US" dirty="0"/>
              <a:t> </a:t>
            </a:r>
            <a:r>
              <a:rPr lang="en-US" altLang="zh-Hans" dirty="0"/>
              <a:t>points</a:t>
            </a:r>
            <a:r>
              <a:rPr lang="zh-Hans" altLang="en-US" dirty="0"/>
              <a:t> </a:t>
            </a:r>
            <a:r>
              <a:rPr lang="en-US" altLang="zh-Hans" dirty="0"/>
              <a:t>to</a:t>
            </a:r>
            <a:r>
              <a:rPr lang="zh-Hans" altLang="en-US" dirty="0"/>
              <a:t> </a:t>
            </a:r>
            <a:r>
              <a:rPr lang="en-US" altLang="zh-Hans" dirty="0"/>
              <a:t>parent</a:t>
            </a:r>
            <a:r>
              <a:rPr lang="zh-Hans" altLang="en-US" dirty="0"/>
              <a:t> </a:t>
            </a:r>
            <a:r>
              <a:rPr lang="en-US" altLang="zh-Hans" dirty="0"/>
              <a:t>level</a:t>
            </a:r>
            <a:r>
              <a:rPr lang="zh-Hans" altLang="en-US" dirty="0"/>
              <a:t> </a:t>
            </a:r>
            <a:r>
              <a:rPr lang="en-US" altLang="zh-Hans" dirty="0"/>
              <a:t>who</a:t>
            </a:r>
            <a:r>
              <a:rPr lang="zh-Hans" altLang="en-US" dirty="0"/>
              <a:t> </a:t>
            </a:r>
            <a:r>
              <a:rPr lang="en-US" altLang="zh-Hans" dirty="0"/>
              <a:t>has</a:t>
            </a:r>
            <a:r>
              <a:rPr lang="zh-Hans" altLang="en-US" dirty="0"/>
              <a:t> </a:t>
            </a:r>
            <a:r>
              <a:rPr lang="en-US" altLang="zh-Hans" dirty="0">
                <a:solidFill>
                  <a:srgbClr val="92D050"/>
                </a:solidFill>
              </a:rPr>
              <a:t>down</a:t>
            </a:r>
            <a:r>
              <a:rPr lang="en-US" altLang="zh-Hans" dirty="0"/>
              <a:t>’s</a:t>
            </a:r>
            <a:r>
              <a:rPr lang="zh-Hans" altLang="en-US" dirty="0"/>
              <a:t> </a:t>
            </a:r>
            <a:r>
              <a:rPr lang="en-US" altLang="zh-Hans" b="1" dirty="0">
                <a:solidFill>
                  <a:srgbClr val="92D050"/>
                </a:solidFill>
              </a:rPr>
              <a:t>next</a:t>
            </a:r>
            <a:r>
              <a:rPr lang="zh-Hans" altLang="en-US" dirty="0"/>
              <a:t> </a:t>
            </a:r>
            <a:endParaRPr lang="en-US" altLang="zh-Hans" dirty="0"/>
          </a:p>
        </p:txBody>
      </p:sp>
    </p:spTree>
    <p:extLst>
      <p:ext uri="{BB962C8B-B14F-4D97-AF65-F5344CB8AC3E}">
        <p14:creationId xmlns:p14="http://schemas.microsoft.com/office/powerpoint/2010/main" val="36125585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B34DDDF-E9EB-EE42-9735-92FEDBF7AC97}"/>
              </a:ext>
            </a:extLst>
          </p:cNvPr>
          <p:cNvSpPr/>
          <p:nvPr/>
        </p:nvSpPr>
        <p:spPr>
          <a:xfrm>
            <a:off x="107504" y="123478"/>
            <a:ext cx="4032448" cy="53860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242729"/>
                </a:solidFill>
                <a:latin typeface="Arial" panose="020B0604020202020204" pitchFamily="34" charset="0"/>
              </a:rPr>
              <a:t>There are 256 ASCII characters. This includes standard ASCII characters(0-127) and Extended ASCII characters(128-255).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u="sng" dirty="0">
                <a:hlinkClick r:id="rId3"/>
              </a:rPr>
              <a:t>ASCII</a:t>
            </a:r>
            <a:r>
              <a:rPr lang="zh-CN" altLang="en-US" sz="2000" u="sng" dirty="0">
                <a:hlinkClick r:id="rId3"/>
              </a:rPr>
              <a:t>码</a:t>
            </a:r>
            <a:r>
              <a:rPr lang="zh-CN" altLang="en-US" sz="2000" dirty="0"/>
              <a:t>占用一个字节，可以有</a:t>
            </a:r>
            <a:r>
              <a:rPr lang="en-US" altLang="zh-CN" sz="2000" dirty="0"/>
              <a:t>0</a:t>
            </a:r>
            <a:r>
              <a:rPr lang="zh-CN" altLang="en-US" sz="2000" dirty="0"/>
              <a:t>～</a:t>
            </a:r>
            <a:r>
              <a:rPr lang="en-US" altLang="zh-CN" sz="2000" dirty="0"/>
              <a:t>255</a:t>
            </a:r>
            <a:r>
              <a:rPr lang="zh-CN" altLang="en-US" sz="2000" dirty="0"/>
              <a:t>共</a:t>
            </a:r>
            <a:r>
              <a:rPr lang="en-US" altLang="zh-CN" sz="2000" dirty="0"/>
              <a:t>256</a:t>
            </a:r>
            <a:r>
              <a:rPr lang="zh-CN" altLang="en-US" sz="2000" dirty="0"/>
              <a:t>个取值。前</a:t>
            </a:r>
            <a:r>
              <a:rPr lang="en-US" altLang="zh-CN" sz="2000" dirty="0"/>
              <a:t>128</a:t>
            </a:r>
            <a:r>
              <a:rPr lang="zh-CN" altLang="en-US" sz="2000" dirty="0"/>
              <a:t>个为常用的字符如运算符，字母 ，数字等 键盘上可以显示的后 </a:t>
            </a:r>
            <a:r>
              <a:rPr lang="en-US" altLang="zh-CN" sz="2000" dirty="0"/>
              <a:t>128</a:t>
            </a:r>
            <a:r>
              <a:rPr lang="zh-CN" altLang="en-US" sz="2000" dirty="0"/>
              <a:t>个为 </a:t>
            </a:r>
            <a:r>
              <a:rPr lang="zh-CN" altLang="en-US" sz="2000" dirty="0">
                <a:hlinkClick r:id="rId4"/>
              </a:rPr>
              <a:t>特殊字符</a:t>
            </a:r>
            <a:r>
              <a:rPr lang="zh-CN" altLang="en-US" sz="2000" dirty="0"/>
              <a:t>是键盘上找不到的字符。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ASCII </a:t>
            </a:r>
            <a:r>
              <a:rPr lang="zh-CN" altLang="en-US" sz="2000" dirty="0"/>
              <a:t>是基于</a:t>
            </a:r>
            <a:r>
              <a:rPr lang="zh-CN" altLang="en-US" sz="2000" dirty="0">
                <a:hlinkClick r:id="rId5"/>
              </a:rPr>
              <a:t>拉丁字母</a:t>
            </a:r>
            <a:r>
              <a:rPr lang="zh-CN" altLang="en-US" sz="2000" dirty="0"/>
              <a:t>的一套电脑编码系统，主要用于显示现代英语和其他西欧语言。它是现今最通用的单字节编码系统，并等同于国际标准</a:t>
            </a:r>
            <a:r>
              <a:rPr lang="en-US" sz="2000" dirty="0"/>
              <a:t>ISO/IEC 646。</a:t>
            </a:r>
          </a:p>
          <a:p>
            <a:pPr fontAlgn="base"/>
            <a:endParaRPr lang="en-US" sz="2400" dirty="0">
              <a:solidFill>
                <a:srgbClr val="242729"/>
              </a:solidFill>
              <a:latin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A29C945-2CDC-684D-8AB6-B8925616E7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83968" y="575407"/>
            <a:ext cx="466090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16562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5261E0-9A26-8C4E-810C-68D735F5EC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0"/>
            <a:ext cx="9144000" cy="514287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0D1D43A-4C53-E644-985F-4947AAE81435}"/>
              </a:ext>
            </a:extLst>
          </p:cNvPr>
          <p:cNvSpPr/>
          <p:nvPr/>
        </p:nvSpPr>
        <p:spPr>
          <a:xfrm>
            <a:off x="3202308" y="3867894"/>
            <a:ext cx="283923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Han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Find</a:t>
            </a:r>
            <a:r>
              <a:rPr lang="zh-Hans" alt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 </a:t>
            </a:r>
            <a:r>
              <a:rPr lang="en-US" altLang="zh-Han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92D05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tail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rgbClr val="92D050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5762190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87AFCD2-1650-A545-BDF4-399E97557FC8}"/>
              </a:ext>
            </a:extLst>
          </p:cNvPr>
          <p:cNvSpPr/>
          <p:nvPr/>
        </p:nvSpPr>
        <p:spPr>
          <a:xfrm>
            <a:off x="1475656" y="1059582"/>
            <a:ext cx="6696744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Monaco" pitchFamily="2" charset="0"/>
              </a:rPr>
              <a:t>// return </a:t>
            </a:r>
            <a:r>
              <a:rPr lang="en-US" altLang="zh-Hans" dirty="0">
                <a:solidFill>
                  <a:srgbClr val="000000"/>
                </a:solidFill>
                <a:latin typeface="Monaco" pitchFamily="2" charset="0"/>
              </a:rPr>
              <a:t>current</a:t>
            </a:r>
            <a:r>
              <a:rPr lang="zh-Hans" altLang="en-US" dirty="0">
                <a:solidFill>
                  <a:srgbClr val="000000"/>
                </a:solidFill>
                <a:latin typeface="Monaco" pitchFamily="2" charset="0"/>
              </a:rPr>
              <a:t> </a:t>
            </a:r>
            <a:r>
              <a:rPr lang="en-US" altLang="zh-Hans" dirty="0">
                <a:solidFill>
                  <a:srgbClr val="000000"/>
                </a:solidFill>
                <a:latin typeface="Monaco" pitchFamily="2" charset="0"/>
              </a:rPr>
              <a:t>level’s</a:t>
            </a:r>
            <a:r>
              <a:rPr lang="zh-Hans" altLang="en-US" dirty="0">
                <a:solidFill>
                  <a:srgbClr val="000000"/>
                </a:solidFill>
                <a:latin typeface="Monaco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Monaco" pitchFamily="2" charset="0"/>
              </a:rPr>
              <a:t>tail</a:t>
            </a:r>
          </a:p>
          <a:p>
            <a:r>
              <a:rPr lang="en-US" dirty="0" err="1">
                <a:latin typeface="Monaco" pitchFamily="2" charset="0"/>
              </a:rPr>
              <a:t>ListNode</a:t>
            </a:r>
            <a:r>
              <a:rPr lang="en-US" dirty="0">
                <a:latin typeface="Monaco" pitchFamily="2" charset="0"/>
              </a:rPr>
              <a:t> flatten(</a:t>
            </a:r>
            <a:r>
              <a:rPr lang="en-US" dirty="0" err="1">
                <a:latin typeface="Monaco" pitchFamily="2" charset="0"/>
              </a:rPr>
              <a:t>ListNode</a:t>
            </a:r>
            <a:r>
              <a:rPr lang="en-US" dirty="0">
                <a:latin typeface="Monaco" pitchFamily="2" charset="0"/>
              </a:rPr>
              <a:t> </a:t>
            </a:r>
            <a:r>
              <a:rPr lang="en-US" dirty="0">
                <a:solidFill>
                  <a:srgbClr val="7E504F"/>
                </a:solidFill>
                <a:latin typeface="Monaco" pitchFamily="2" charset="0"/>
              </a:rPr>
              <a:t>cur</a:t>
            </a:r>
            <a:r>
              <a:rPr lang="en-US" dirty="0">
                <a:latin typeface="Monaco" pitchFamily="2" charset="0"/>
              </a:rPr>
              <a:t>) {</a:t>
            </a:r>
          </a:p>
          <a:p>
            <a:pPr lvl="1"/>
            <a:r>
              <a:rPr lang="en-US" dirty="0">
                <a:solidFill>
                  <a:srgbClr val="931A68"/>
                </a:solidFill>
                <a:latin typeface="Monaco" pitchFamily="2" charset="0"/>
              </a:rPr>
              <a:t>if</a:t>
            </a:r>
            <a:r>
              <a:rPr lang="en-US" dirty="0">
                <a:latin typeface="Monaco" pitchFamily="2" charset="0"/>
              </a:rPr>
              <a:t> (</a:t>
            </a:r>
            <a:r>
              <a:rPr lang="en-US" dirty="0" err="1">
                <a:solidFill>
                  <a:srgbClr val="7E504F"/>
                </a:solidFill>
                <a:latin typeface="Monaco" pitchFamily="2" charset="0"/>
              </a:rPr>
              <a:t>cur</a:t>
            </a:r>
            <a:r>
              <a:rPr lang="en-US" dirty="0" err="1">
                <a:latin typeface="Monaco" pitchFamily="2" charset="0"/>
              </a:rPr>
              <a:t>.</a:t>
            </a:r>
            <a:r>
              <a:rPr lang="en-US" dirty="0" err="1">
                <a:solidFill>
                  <a:srgbClr val="0326CC"/>
                </a:solidFill>
                <a:latin typeface="Monaco" pitchFamily="2" charset="0"/>
              </a:rPr>
              <a:t>next</a:t>
            </a:r>
            <a:r>
              <a:rPr lang="en-US" dirty="0">
                <a:latin typeface="Monaco" pitchFamily="2" charset="0"/>
              </a:rPr>
              <a:t> == </a:t>
            </a:r>
            <a:r>
              <a:rPr lang="en-US" dirty="0">
                <a:solidFill>
                  <a:srgbClr val="931A68"/>
                </a:solidFill>
                <a:latin typeface="Monaco" pitchFamily="2" charset="0"/>
              </a:rPr>
              <a:t>null</a:t>
            </a:r>
            <a:r>
              <a:rPr lang="en-US" dirty="0">
                <a:latin typeface="Monaco" pitchFamily="2" charset="0"/>
              </a:rPr>
              <a:t>) {</a:t>
            </a:r>
          </a:p>
          <a:p>
            <a:pPr lvl="1"/>
            <a:r>
              <a:rPr lang="en-US" dirty="0">
                <a:solidFill>
                  <a:srgbClr val="4E9072"/>
                </a:solidFill>
                <a:latin typeface="Monaco" pitchFamily="2" charset="0"/>
              </a:rPr>
              <a:t>	// tail</a:t>
            </a:r>
          </a:p>
          <a:p>
            <a:pPr lvl="1"/>
            <a:r>
              <a:rPr lang="en-US" dirty="0">
                <a:solidFill>
                  <a:srgbClr val="931A68"/>
                </a:solidFill>
                <a:latin typeface="Monaco" pitchFamily="2" charset="0"/>
              </a:rPr>
              <a:t>	return</a:t>
            </a:r>
            <a:r>
              <a:rPr lang="en-US" dirty="0">
                <a:solidFill>
                  <a:srgbClr val="000000"/>
                </a:solidFill>
                <a:latin typeface="Monaco" pitchFamily="2" charset="0"/>
              </a:rPr>
              <a:t> </a:t>
            </a:r>
            <a:r>
              <a:rPr lang="en-US" dirty="0">
                <a:solidFill>
                  <a:srgbClr val="7E504F"/>
                </a:solidFill>
                <a:latin typeface="Monaco" pitchFamily="2" charset="0"/>
              </a:rPr>
              <a:t>cur</a:t>
            </a:r>
            <a:r>
              <a:rPr lang="en-US" dirty="0">
                <a:solidFill>
                  <a:srgbClr val="000000"/>
                </a:solidFill>
                <a:latin typeface="Monaco" pitchFamily="2" charset="0"/>
              </a:rPr>
              <a:t>;</a:t>
            </a:r>
            <a:endParaRPr lang="en-US" dirty="0">
              <a:solidFill>
                <a:srgbClr val="931A68"/>
              </a:solidFill>
              <a:latin typeface="Monaco" pitchFamily="2" charset="0"/>
            </a:endParaRPr>
          </a:p>
          <a:p>
            <a:pPr lvl="1"/>
            <a:r>
              <a:rPr lang="en-US" dirty="0">
                <a:latin typeface="Monaco" pitchFamily="2" charset="0"/>
              </a:rPr>
              <a:t>}</a:t>
            </a:r>
          </a:p>
          <a:p>
            <a:pPr lvl="1"/>
            <a:endParaRPr lang="en-US" dirty="0">
              <a:solidFill>
                <a:srgbClr val="931A68"/>
              </a:solidFill>
              <a:latin typeface="Monaco" pitchFamily="2" charset="0"/>
            </a:endParaRPr>
          </a:p>
          <a:p>
            <a:pPr lvl="1"/>
            <a:r>
              <a:rPr lang="en-US" dirty="0">
                <a:solidFill>
                  <a:srgbClr val="931A68"/>
                </a:solidFill>
                <a:latin typeface="Monaco" pitchFamily="2" charset="0"/>
              </a:rPr>
              <a:t>return</a:t>
            </a:r>
            <a:r>
              <a:rPr lang="en-US" dirty="0">
                <a:latin typeface="Monaco" pitchFamily="2" charset="0"/>
              </a:rPr>
              <a:t> flatten(</a:t>
            </a:r>
            <a:r>
              <a:rPr lang="en-US" dirty="0" err="1">
                <a:solidFill>
                  <a:srgbClr val="7E504F"/>
                </a:solidFill>
                <a:latin typeface="Monaco" pitchFamily="2" charset="0"/>
              </a:rPr>
              <a:t>cur</a:t>
            </a:r>
            <a:r>
              <a:rPr lang="en-US" dirty="0" err="1">
                <a:latin typeface="Monaco" pitchFamily="2" charset="0"/>
              </a:rPr>
              <a:t>.</a:t>
            </a:r>
            <a:r>
              <a:rPr lang="en-US" dirty="0" err="1">
                <a:solidFill>
                  <a:srgbClr val="0326CC"/>
                </a:solidFill>
                <a:latin typeface="Monaco" pitchFamily="2" charset="0"/>
              </a:rPr>
              <a:t>next</a:t>
            </a:r>
            <a:r>
              <a:rPr lang="en-US" dirty="0">
                <a:latin typeface="Monaco" pitchFamily="2" charset="0"/>
              </a:rPr>
              <a:t>);</a:t>
            </a:r>
          </a:p>
          <a:p>
            <a:r>
              <a:rPr lang="en-US" dirty="0">
                <a:latin typeface="Monaco" pitchFamily="2" charset="0"/>
              </a:rPr>
              <a:t>}</a:t>
            </a:r>
            <a:endParaRPr lang="en-US" dirty="0">
              <a:effectLst/>
              <a:latin typeface="Monac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391109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44C2DA-05F1-C848-B9B1-E2EE4871BE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7E7BA3B-AF78-C140-9888-4EB0ACA447A1}"/>
              </a:ext>
            </a:extLst>
          </p:cNvPr>
          <p:cNvSpPr/>
          <p:nvPr/>
        </p:nvSpPr>
        <p:spPr>
          <a:xfrm>
            <a:off x="1317179" y="3867894"/>
            <a:ext cx="660950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Han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When</a:t>
            </a:r>
            <a:r>
              <a:rPr lang="zh-Hans" alt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 </a:t>
            </a:r>
            <a:r>
              <a:rPr lang="en-US" altLang="zh-Han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we</a:t>
            </a:r>
            <a:r>
              <a:rPr lang="zh-Hans" alt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 </a:t>
            </a:r>
            <a:r>
              <a:rPr lang="en-US" altLang="zh-Han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see</a:t>
            </a:r>
            <a:r>
              <a:rPr lang="zh-Hans" alt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 </a:t>
            </a:r>
            <a:r>
              <a:rPr lang="en-US" altLang="zh-Hans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92D05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d</a:t>
            </a:r>
            <a:r>
              <a:rPr lang="en-US" altLang="zh-Han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92D05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own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rgbClr val="92D050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7603969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3305EB9-8EDD-1E45-A530-C65A0C8112EF}"/>
              </a:ext>
            </a:extLst>
          </p:cNvPr>
          <p:cNvSpPr/>
          <p:nvPr/>
        </p:nvSpPr>
        <p:spPr>
          <a:xfrm>
            <a:off x="1331640" y="2135634"/>
            <a:ext cx="567037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931A68"/>
                </a:solidFill>
                <a:latin typeface="Monaco" pitchFamily="2" charset="0"/>
              </a:rPr>
              <a:t>if</a:t>
            </a:r>
            <a:r>
              <a:rPr lang="en-US" dirty="0">
                <a:latin typeface="Monaco" pitchFamily="2" charset="0"/>
              </a:rPr>
              <a:t> (</a:t>
            </a:r>
            <a:r>
              <a:rPr lang="en-US" dirty="0" err="1">
                <a:solidFill>
                  <a:srgbClr val="7E504F"/>
                </a:solidFill>
                <a:latin typeface="Monaco" pitchFamily="2" charset="0"/>
              </a:rPr>
              <a:t>cur</a:t>
            </a:r>
            <a:r>
              <a:rPr lang="en-US" dirty="0" err="1">
                <a:latin typeface="Monaco" pitchFamily="2" charset="0"/>
              </a:rPr>
              <a:t>.</a:t>
            </a:r>
            <a:r>
              <a:rPr lang="en-US" dirty="0" err="1">
                <a:solidFill>
                  <a:srgbClr val="0326CC"/>
                </a:solidFill>
                <a:latin typeface="Monaco" pitchFamily="2" charset="0"/>
              </a:rPr>
              <a:t>down</a:t>
            </a:r>
            <a:r>
              <a:rPr lang="en-US" dirty="0">
                <a:latin typeface="Monaco" pitchFamily="2" charset="0"/>
              </a:rPr>
              <a:t> != </a:t>
            </a:r>
            <a:r>
              <a:rPr lang="en-US" dirty="0">
                <a:solidFill>
                  <a:srgbClr val="931A68"/>
                </a:solidFill>
                <a:latin typeface="Monaco" pitchFamily="2" charset="0"/>
              </a:rPr>
              <a:t>null</a:t>
            </a:r>
            <a:r>
              <a:rPr lang="en-US" dirty="0">
                <a:latin typeface="Monaco" pitchFamily="2" charset="0"/>
              </a:rPr>
              <a:t>) {</a:t>
            </a:r>
          </a:p>
          <a:p>
            <a:pPr lvl="1"/>
            <a:r>
              <a:rPr lang="en-US" dirty="0" err="1">
                <a:latin typeface="Monaco" pitchFamily="2" charset="0"/>
              </a:rPr>
              <a:t>ListNode</a:t>
            </a:r>
            <a:r>
              <a:rPr lang="en-US" dirty="0">
                <a:latin typeface="Monaco" pitchFamily="2" charset="0"/>
              </a:rPr>
              <a:t> </a:t>
            </a:r>
            <a:r>
              <a:rPr lang="en-US" dirty="0">
                <a:solidFill>
                  <a:srgbClr val="7E504F"/>
                </a:solidFill>
                <a:latin typeface="Monaco" pitchFamily="2" charset="0"/>
              </a:rPr>
              <a:t>down</a:t>
            </a:r>
            <a:r>
              <a:rPr lang="en-US" dirty="0">
                <a:latin typeface="Monaco" pitchFamily="2" charset="0"/>
              </a:rPr>
              <a:t> = </a:t>
            </a:r>
            <a:r>
              <a:rPr lang="en-US" dirty="0" err="1">
                <a:solidFill>
                  <a:srgbClr val="7E504F"/>
                </a:solidFill>
                <a:latin typeface="Monaco" pitchFamily="2" charset="0"/>
              </a:rPr>
              <a:t>cur</a:t>
            </a:r>
            <a:r>
              <a:rPr lang="en-US" dirty="0" err="1">
                <a:latin typeface="Monaco" pitchFamily="2" charset="0"/>
              </a:rPr>
              <a:t>.</a:t>
            </a:r>
            <a:r>
              <a:rPr lang="en-US" dirty="0" err="1">
                <a:solidFill>
                  <a:srgbClr val="0326CC"/>
                </a:solidFill>
                <a:latin typeface="Monaco" pitchFamily="2" charset="0"/>
              </a:rPr>
              <a:t>down</a:t>
            </a:r>
            <a:r>
              <a:rPr lang="en-US" dirty="0">
                <a:latin typeface="Monaco" pitchFamily="2" charset="0"/>
              </a:rPr>
              <a:t>;</a:t>
            </a:r>
          </a:p>
          <a:p>
            <a:pPr lvl="1"/>
            <a:r>
              <a:rPr lang="en-US" dirty="0" err="1">
                <a:latin typeface="Monaco" pitchFamily="2" charset="0"/>
              </a:rPr>
              <a:t>ListNode</a:t>
            </a:r>
            <a:r>
              <a:rPr lang="en-US" dirty="0">
                <a:latin typeface="Monaco" pitchFamily="2" charset="0"/>
              </a:rPr>
              <a:t> </a:t>
            </a:r>
            <a:r>
              <a:rPr lang="en-US" dirty="0">
                <a:solidFill>
                  <a:srgbClr val="7E504F"/>
                </a:solidFill>
                <a:latin typeface="Monaco" pitchFamily="2" charset="0"/>
              </a:rPr>
              <a:t>next</a:t>
            </a:r>
            <a:r>
              <a:rPr lang="en-US" dirty="0">
                <a:latin typeface="Monaco" pitchFamily="2" charset="0"/>
              </a:rPr>
              <a:t> = </a:t>
            </a:r>
            <a:r>
              <a:rPr lang="en-US" dirty="0" err="1">
                <a:solidFill>
                  <a:srgbClr val="7E504F"/>
                </a:solidFill>
                <a:latin typeface="Monaco" pitchFamily="2" charset="0"/>
              </a:rPr>
              <a:t>cur</a:t>
            </a:r>
            <a:r>
              <a:rPr lang="en-US" dirty="0" err="1">
                <a:latin typeface="Monaco" pitchFamily="2" charset="0"/>
              </a:rPr>
              <a:t>.</a:t>
            </a:r>
            <a:r>
              <a:rPr lang="en-US" dirty="0" err="1">
                <a:solidFill>
                  <a:srgbClr val="0326CC"/>
                </a:solidFill>
                <a:latin typeface="Monaco" pitchFamily="2" charset="0"/>
              </a:rPr>
              <a:t>next</a:t>
            </a:r>
            <a:r>
              <a:rPr lang="en-US" dirty="0">
                <a:latin typeface="Monaco" pitchFamily="2" charset="0"/>
              </a:rPr>
              <a:t>;</a:t>
            </a:r>
          </a:p>
          <a:p>
            <a:pPr lvl="1"/>
            <a:r>
              <a:rPr lang="en-US" dirty="0" err="1">
                <a:latin typeface="Monaco" pitchFamily="2" charset="0"/>
              </a:rPr>
              <a:t>ListNode</a:t>
            </a:r>
            <a:r>
              <a:rPr lang="en-US" dirty="0">
                <a:latin typeface="Monaco" pitchFamily="2" charset="0"/>
              </a:rPr>
              <a:t> </a:t>
            </a:r>
            <a:r>
              <a:rPr lang="en-US" dirty="0">
                <a:solidFill>
                  <a:srgbClr val="7E504F"/>
                </a:solidFill>
                <a:latin typeface="Monaco" pitchFamily="2" charset="0"/>
              </a:rPr>
              <a:t>tail</a:t>
            </a:r>
            <a:r>
              <a:rPr lang="en-US" dirty="0">
                <a:latin typeface="Monaco" pitchFamily="2" charset="0"/>
              </a:rPr>
              <a:t> = flatten(</a:t>
            </a:r>
            <a:r>
              <a:rPr lang="en-US" dirty="0" err="1">
                <a:solidFill>
                  <a:srgbClr val="7E504F"/>
                </a:solidFill>
                <a:latin typeface="Monaco" pitchFamily="2" charset="0"/>
              </a:rPr>
              <a:t>cur</a:t>
            </a:r>
            <a:r>
              <a:rPr lang="en-US" dirty="0" err="1">
                <a:latin typeface="Monaco" pitchFamily="2" charset="0"/>
              </a:rPr>
              <a:t>.</a:t>
            </a:r>
            <a:r>
              <a:rPr lang="en-US" dirty="0" err="1">
                <a:solidFill>
                  <a:srgbClr val="0326CC"/>
                </a:solidFill>
                <a:latin typeface="Monaco" pitchFamily="2" charset="0"/>
              </a:rPr>
              <a:t>down</a:t>
            </a:r>
            <a:r>
              <a:rPr lang="en-US" dirty="0">
                <a:latin typeface="Monaco" pitchFamily="2" charset="0"/>
              </a:rPr>
              <a:t>);</a:t>
            </a:r>
          </a:p>
          <a:p>
            <a:pPr lvl="1"/>
            <a:r>
              <a:rPr lang="en-US" dirty="0" err="1">
                <a:solidFill>
                  <a:srgbClr val="7E504F"/>
                </a:solidFill>
                <a:latin typeface="Monaco" pitchFamily="2" charset="0"/>
              </a:rPr>
              <a:t>cur</a:t>
            </a:r>
            <a:r>
              <a:rPr lang="en-US" dirty="0" err="1">
                <a:latin typeface="Monaco" pitchFamily="2" charset="0"/>
              </a:rPr>
              <a:t>.</a:t>
            </a:r>
            <a:r>
              <a:rPr lang="en-US" dirty="0" err="1">
                <a:solidFill>
                  <a:srgbClr val="0326CC"/>
                </a:solidFill>
                <a:latin typeface="Monaco" pitchFamily="2" charset="0"/>
              </a:rPr>
              <a:t>down</a:t>
            </a:r>
            <a:r>
              <a:rPr lang="en-US" dirty="0">
                <a:latin typeface="Monaco" pitchFamily="2" charset="0"/>
              </a:rPr>
              <a:t> = </a:t>
            </a:r>
            <a:r>
              <a:rPr lang="en-US" dirty="0">
                <a:solidFill>
                  <a:srgbClr val="931A68"/>
                </a:solidFill>
                <a:latin typeface="Monaco" pitchFamily="2" charset="0"/>
              </a:rPr>
              <a:t>null</a:t>
            </a:r>
            <a:r>
              <a:rPr lang="en-US" dirty="0">
                <a:latin typeface="Monaco" pitchFamily="2" charset="0"/>
              </a:rPr>
              <a:t>;</a:t>
            </a:r>
          </a:p>
          <a:p>
            <a:pPr lvl="1"/>
            <a:r>
              <a:rPr lang="en-US" dirty="0" err="1">
                <a:solidFill>
                  <a:srgbClr val="7E504F"/>
                </a:solidFill>
                <a:latin typeface="Monaco" pitchFamily="2" charset="0"/>
              </a:rPr>
              <a:t>cur</a:t>
            </a:r>
            <a:r>
              <a:rPr lang="en-US" dirty="0" err="1">
                <a:latin typeface="Monaco" pitchFamily="2" charset="0"/>
              </a:rPr>
              <a:t>.</a:t>
            </a:r>
            <a:r>
              <a:rPr lang="en-US" dirty="0" err="1">
                <a:solidFill>
                  <a:srgbClr val="0326CC"/>
                </a:solidFill>
                <a:latin typeface="Monaco" pitchFamily="2" charset="0"/>
              </a:rPr>
              <a:t>next</a:t>
            </a:r>
            <a:r>
              <a:rPr lang="en-US" dirty="0">
                <a:latin typeface="Monaco" pitchFamily="2" charset="0"/>
              </a:rPr>
              <a:t> = </a:t>
            </a:r>
            <a:r>
              <a:rPr lang="en-US" dirty="0">
                <a:solidFill>
                  <a:srgbClr val="7E504F"/>
                </a:solidFill>
                <a:latin typeface="Monaco" pitchFamily="2" charset="0"/>
              </a:rPr>
              <a:t>down</a:t>
            </a:r>
            <a:r>
              <a:rPr lang="en-US" dirty="0">
                <a:latin typeface="Monaco" pitchFamily="2" charset="0"/>
              </a:rPr>
              <a:t>;</a:t>
            </a:r>
          </a:p>
          <a:p>
            <a:pPr lvl="1"/>
            <a:r>
              <a:rPr lang="en-US" dirty="0" err="1">
                <a:solidFill>
                  <a:srgbClr val="7E504F"/>
                </a:solidFill>
                <a:latin typeface="Monaco" pitchFamily="2" charset="0"/>
              </a:rPr>
              <a:t>tail</a:t>
            </a:r>
            <a:r>
              <a:rPr lang="en-US" dirty="0" err="1">
                <a:latin typeface="Monaco" pitchFamily="2" charset="0"/>
              </a:rPr>
              <a:t>.</a:t>
            </a:r>
            <a:r>
              <a:rPr lang="en-US" dirty="0" err="1">
                <a:solidFill>
                  <a:srgbClr val="0326CC"/>
                </a:solidFill>
                <a:latin typeface="Monaco" pitchFamily="2" charset="0"/>
              </a:rPr>
              <a:t>next</a:t>
            </a:r>
            <a:r>
              <a:rPr lang="en-US" dirty="0">
                <a:latin typeface="Monaco" pitchFamily="2" charset="0"/>
              </a:rPr>
              <a:t> = </a:t>
            </a:r>
            <a:r>
              <a:rPr lang="en-US" dirty="0">
                <a:solidFill>
                  <a:srgbClr val="7E504F"/>
                </a:solidFill>
                <a:latin typeface="Monaco" pitchFamily="2" charset="0"/>
              </a:rPr>
              <a:t>next</a:t>
            </a:r>
            <a:r>
              <a:rPr lang="en-US" dirty="0">
                <a:latin typeface="Monaco" pitchFamily="2" charset="0"/>
              </a:rPr>
              <a:t>;</a:t>
            </a:r>
          </a:p>
          <a:p>
            <a:r>
              <a:rPr lang="en-US" dirty="0">
                <a:latin typeface="Monaco" pitchFamily="2" charset="0"/>
              </a:rPr>
              <a:t>}</a:t>
            </a:r>
            <a:endParaRPr lang="en-US" dirty="0">
              <a:effectLst/>
              <a:latin typeface="Monaco" pitchFamily="2" charset="0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DC4B9A13-193C-0246-AB9C-15C6D835C4D2}"/>
              </a:ext>
            </a:extLst>
          </p:cNvPr>
          <p:cNvSpPr/>
          <p:nvPr/>
        </p:nvSpPr>
        <p:spPr>
          <a:xfrm>
            <a:off x="5272062" y="411510"/>
            <a:ext cx="709432" cy="432048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Hans" dirty="0"/>
              <a:t>cur</a:t>
            </a:r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97D8CAC-9D42-B149-B37B-5234C369DCD6}"/>
              </a:ext>
            </a:extLst>
          </p:cNvPr>
          <p:cNvSpPr/>
          <p:nvPr/>
        </p:nvSpPr>
        <p:spPr>
          <a:xfrm>
            <a:off x="6550782" y="409205"/>
            <a:ext cx="901537" cy="432048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Hans" dirty="0"/>
              <a:t>next</a:t>
            </a:r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8EBA4F6-F4DF-E543-8331-2DE114D88833}"/>
              </a:ext>
            </a:extLst>
          </p:cNvPr>
          <p:cNvSpPr/>
          <p:nvPr/>
        </p:nvSpPr>
        <p:spPr>
          <a:xfrm>
            <a:off x="5102051" y="1323944"/>
            <a:ext cx="1049454" cy="432048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Hans" dirty="0"/>
              <a:t>down</a:t>
            </a:r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9A0678E-445B-5C49-B635-0DF53EFE3945}"/>
              </a:ext>
            </a:extLst>
          </p:cNvPr>
          <p:cNvCxnSpPr>
            <a:cxnSpLocks/>
          </p:cNvCxnSpPr>
          <p:nvPr/>
        </p:nvCxnSpPr>
        <p:spPr>
          <a:xfrm>
            <a:off x="5981494" y="627534"/>
            <a:ext cx="58407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14AD805-A44A-DC49-96C6-1596431FBC72}"/>
              </a:ext>
            </a:extLst>
          </p:cNvPr>
          <p:cNvCxnSpPr>
            <a:cxnSpLocks/>
          </p:cNvCxnSpPr>
          <p:nvPr/>
        </p:nvCxnSpPr>
        <p:spPr>
          <a:xfrm>
            <a:off x="5626778" y="841253"/>
            <a:ext cx="0" cy="504056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725909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3305EB9-8EDD-1E45-A530-C65A0C8112EF}"/>
              </a:ext>
            </a:extLst>
          </p:cNvPr>
          <p:cNvSpPr/>
          <p:nvPr/>
        </p:nvSpPr>
        <p:spPr>
          <a:xfrm>
            <a:off x="1331640" y="2135634"/>
            <a:ext cx="567037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931A68"/>
                </a:solidFill>
                <a:latin typeface="Monaco" pitchFamily="2" charset="0"/>
              </a:rPr>
              <a:t>if</a:t>
            </a:r>
            <a:r>
              <a:rPr lang="en-US" dirty="0">
                <a:latin typeface="Monaco" pitchFamily="2" charset="0"/>
              </a:rPr>
              <a:t> (</a:t>
            </a:r>
            <a:r>
              <a:rPr lang="en-US" dirty="0" err="1">
                <a:solidFill>
                  <a:srgbClr val="7E504F"/>
                </a:solidFill>
                <a:latin typeface="Monaco" pitchFamily="2" charset="0"/>
              </a:rPr>
              <a:t>cur</a:t>
            </a:r>
            <a:r>
              <a:rPr lang="en-US" dirty="0" err="1">
                <a:latin typeface="Monaco" pitchFamily="2" charset="0"/>
              </a:rPr>
              <a:t>.</a:t>
            </a:r>
            <a:r>
              <a:rPr lang="en-US" dirty="0" err="1">
                <a:solidFill>
                  <a:srgbClr val="0326CC"/>
                </a:solidFill>
                <a:latin typeface="Monaco" pitchFamily="2" charset="0"/>
              </a:rPr>
              <a:t>down</a:t>
            </a:r>
            <a:r>
              <a:rPr lang="en-US" dirty="0">
                <a:latin typeface="Monaco" pitchFamily="2" charset="0"/>
              </a:rPr>
              <a:t> != </a:t>
            </a:r>
            <a:r>
              <a:rPr lang="en-US" dirty="0">
                <a:solidFill>
                  <a:srgbClr val="931A68"/>
                </a:solidFill>
                <a:latin typeface="Monaco" pitchFamily="2" charset="0"/>
              </a:rPr>
              <a:t>null</a:t>
            </a:r>
            <a:r>
              <a:rPr lang="en-US" dirty="0">
                <a:latin typeface="Monaco" pitchFamily="2" charset="0"/>
              </a:rPr>
              <a:t>) {</a:t>
            </a:r>
          </a:p>
          <a:p>
            <a:pPr lvl="1"/>
            <a:r>
              <a:rPr lang="en-US" dirty="0" err="1">
                <a:latin typeface="Monaco" pitchFamily="2" charset="0"/>
              </a:rPr>
              <a:t>ListNode</a:t>
            </a:r>
            <a:r>
              <a:rPr lang="en-US" dirty="0">
                <a:latin typeface="Monaco" pitchFamily="2" charset="0"/>
              </a:rPr>
              <a:t> </a:t>
            </a:r>
            <a:r>
              <a:rPr lang="en-US" dirty="0">
                <a:solidFill>
                  <a:srgbClr val="7E504F"/>
                </a:solidFill>
                <a:latin typeface="Monaco" pitchFamily="2" charset="0"/>
              </a:rPr>
              <a:t>down</a:t>
            </a:r>
            <a:r>
              <a:rPr lang="en-US" dirty="0">
                <a:latin typeface="Monaco" pitchFamily="2" charset="0"/>
              </a:rPr>
              <a:t> = </a:t>
            </a:r>
            <a:r>
              <a:rPr lang="en-US" dirty="0" err="1">
                <a:solidFill>
                  <a:srgbClr val="7E504F"/>
                </a:solidFill>
                <a:latin typeface="Monaco" pitchFamily="2" charset="0"/>
              </a:rPr>
              <a:t>cur</a:t>
            </a:r>
            <a:r>
              <a:rPr lang="en-US" dirty="0" err="1">
                <a:latin typeface="Monaco" pitchFamily="2" charset="0"/>
              </a:rPr>
              <a:t>.</a:t>
            </a:r>
            <a:r>
              <a:rPr lang="en-US" dirty="0" err="1">
                <a:solidFill>
                  <a:srgbClr val="0326CC"/>
                </a:solidFill>
                <a:latin typeface="Monaco" pitchFamily="2" charset="0"/>
              </a:rPr>
              <a:t>down</a:t>
            </a:r>
            <a:r>
              <a:rPr lang="en-US" dirty="0">
                <a:latin typeface="Monaco" pitchFamily="2" charset="0"/>
              </a:rPr>
              <a:t>;</a:t>
            </a:r>
          </a:p>
          <a:p>
            <a:pPr lvl="1"/>
            <a:r>
              <a:rPr lang="en-US" dirty="0" err="1">
                <a:latin typeface="Monaco" pitchFamily="2" charset="0"/>
              </a:rPr>
              <a:t>ListNode</a:t>
            </a:r>
            <a:r>
              <a:rPr lang="en-US" dirty="0">
                <a:latin typeface="Monaco" pitchFamily="2" charset="0"/>
              </a:rPr>
              <a:t> </a:t>
            </a:r>
            <a:r>
              <a:rPr lang="en-US" dirty="0">
                <a:solidFill>
                  <a:srgbClr val="7E504F"/>
                </a:solidFill>
                <a:latin typeface="Monaco" pitchFamily="2" charset="0"/>
              </a:rPr>
              <a:t>next</a:t>
            </a:r>
            <a:r>
              <a:rPr lang="en-US" dirty="0">
                <a:latin typeface="Monaco" pitchFamily="2" charset="0"/>
              </a:rPr>
              <a:t> = </a:t>
            </a:r>
            <a:r>
              <a:rPr lang="en-US" dirty="0" err="1">
                <a:solidFill>
                  <a:srgbClr val="7E504F"/>
                </a:solidFill>
                <a:latin typeface="Monaco" pitchFamily="2" charset="0"/>
              </a:rPr>
              <a:t>cur</a:t>
            </a:r>
            <a:r>
              <a:rPr lang="en-US" dirty="0" err="1">
                <a:latin typeface="Monaco" pitchFamily="2" charset="0"/>
              </a:rPr>
              <a:t>.</a:t>
            </a:r>
            <a:r>
              <a:rPr lang="en-US" dirty="0" err="1">
                <a:solidFill>
                  <a:srgbClr val="0326CC"/>
                </a:solidFill>
                <a:latin typeface="Monaco" pitchFamily="2" charset="0"/>
              </a:rPr>
              <a:t>next</a:t>
            </a:r>
            <a:r>
              <a:rPr lang="en-US" dirty="0">
                <a:latin typeface="Monaco" pitchFamily="2" charset="0"/>
              </a:rPr>
              <a:t>;</a:t>
            </a:r>
          </a:p>
          <a:p>
            <a:pPr lvl="1"/>
            <a:r>
              <a:rPr lang="en-US" dirty="0" err="1">
                <a:latin typeface="Monaco" pitchFamily="2" charset="0"/>
              </a:rPr>
              <a:t>ListNode</a:t>
            </a:r>
            <a:r>
              <a:rPr lang="en-US" dirty="0">
                <a:latin typeface="Monaco" pitchFamily="2" charset="0"/>
              </a:rPr>
              <a:t> </a:t>
            </a:r>
            <a:r>
              <a:rPr lang="en-US" dirty="0">
                <a:solidFill>
                  <a:srgbClr val="7E504F"/>
                </a:solidFill>
                <a:latin typeface="Monaco" pitchFamily="2" charset="0"/>
              </a:rPr>
              <a:t>tail</a:t>
            </a:r>
            <a:r>
              <a:rPr lang="en-US" dirty="0">
                <a:latin typeface="Monaco" pitchFamily="2" charset="0"/>
              </a:rPr>
              <a:t> = flatten(</a:t>
            </a:r>
            <a:r>
              <a:rPr lang="en-US" dirty="0" err="1">
                <a:solidFill>
                  <a:srgbClr val="7E504F"/>
                </a:solidFill>
                <a:latin typeface="Monaco" pitchFamily="2" charset="0"/>
              </a:rPr>
              <a:t>cur</a:t>
            </a:r>
            <a:r>
              <a:rPr lang="en-US" dirty="0" err="1">
                <a:latin typeface="Monaco" pitchFamily="2" charset="0"/>
              </a:rPr>
              <a:t>.</a:t>
            </a:r>
            <a:r>
              <a:rPr lang="en-US" dirty="0" err="1">
                <a:solidFill>
                  <a:srgbClr val="0326CC"/>
                </a:solidFill>
                <a:latin typeface="Monaco" pitchFamily="2" charset="0"/>
              </a:rPr>
              <a:t>down</a:t>
            </a:r>
            <a:r>
              <a:rPr lang="en-US" dirty="0">
                <a:latin typeface="Monaco" pitchFamily="2" charset="0"/>
              </a:rPr>
              <a:t>);</a:t>
            </a:r>
          </a:p>
          <a:p>
            <a:pPr lvl="1"/>
            <a:r>
              <a:rPr lang="en-US" dirty="0" err="1">
                <a:solidFill>
                  <a:srgbClr val="7E504F"/>
                </a:solidFill>
                <a:latin typeface="Monaco" pitchFamily="2" charset="0"/>
              </a:rPr>
              <a:t>cur</a:t>
            </a:r>
            <a:r>
              <a:rPr lang="en-US" dirty="0" err="1">
                <a:latin typeface="Monaco" pitchFamily="2" charset="0"/>
              </a:rPr>
              <a:t>.</a:t>
            </a:r>
            <a:r>
              <a:rPr lang="en-US" dirty="0" err="1">
                <a:solidFill>
                  <a:srgbClr val="0326CC"/>
                </a:solidFill>
                <a:latin typeface="Monaco" pitchFamily="2" charset="0"/>
              </a:rPr>
              <a:t>down</a:t>
            </a:r>
            <a:r>
              <a:rPr lang="en-US" dirty="0">
                <a:latin typeface="Monaco" pitchFamily="2" charset="0"/>
              </a:rPr>
              <a:t> = </a:t>
            </a:r>
            <a:r>
              <a:rPr lang="en-US" dirty="0">
                <a:solidFill>
                  <a:srgbClr val="931A68"/>
                </a:solidFill>
                <a:latin typeface="Monaco" pitchFamily="2" charset="0"/>
              </a:rPr>
              <a:t>null</a:t>
            </a:r>
            <a:r>
              <a:rPr lang="en-US" dirty="0">
                <a:latin typeface="Monaco" pitchFamily="2" charset="0"/>
              </a:rPr>
              <a:t>;</a:t>
            </a:r>
          </a:p>
          <a:p>
            <a:pPr lvl="1"/>
            <a:r>
              <a:rPr lang="en-US" dirty="0" err="1">
                <a:solidFill>
                  <a:srgbClr val="7E504F"/>
                </a:solidFill>
                <a:latin typeface="Monaco" pitchFamily="2" charset="0"/>
              </a:rPr>
              <a:t>cur</a:t>
            </a:r>
            <a:r>
              <a:rPr lang="en-US" dirty="0" err="1">
                <a:latin typeface="Monaco" pitchFamily="2" charset="0"/>
              </a:rPr>
              <a:t>.</a:t>
            </a:r>
            <a:r>
              <a:rPr lang="en-US" dirty="0" err="1">
                <a:solidFill>
                  <a:srgbClr val="0326CC"/>
                </a:solidFill>
                <a:latin typeface="Monaco" pitchFamily="2" charset="0"/>
              </a:rPr>
              <a:t>next</a:t>
            </a:r>
            <a:r>
              <a:rPr lang="en-US" dirty="0">
                <a:latin typeface="Monaco" pitchFamily="2" charset="0"/>
              </a:rPr>
              <a:t> = </a:t>
            </a:r>
            <a:r>
              <a:rPr lang="en-US" dirty="0">
                <a:solidFill>
                  <a:srgbClr val="7E504F"/>
                </a:solidFill>
                <a:latin typeface="Monaco" pitchFamily="2" charset="0"/>
              </a:rPr>
              <a:t>down</a:t>
            </a:r>
            <a:r>
              <a:rPr lang="en-US" dirty="0">
                <a:latin typeface="Monaco" pitchFamily="2" charset="0"/>
              </a:rPr>
              <a:t>;</a:t>
            </a:r>
          </a:p>
          <a:p>
            <a:pPr lvl="1"/>
            <a:r>
              <a:rPr lang="en-US" dirty="0" err="1">
                <a:solidFill>
                  <a:srgbClr val="7E504F"/>
                </a:solidFill>
                <a:latin typeface="Monaco" pitchFamily="2" charset="0"/>
              </a:rPr>
              <a:t>tail</a:t>
            </a:r>
            <a:r>
              <a:rPr lang="en-US" dirty="0" err="1">
                <a:latin typeface="Monaco" pitchFamily="2" charset="0"/>
              </a:rPr>
              <a:t>.</a:t>
            </a:r>
            <a:r>
              <a:rPr lang="en-US" dirty="0" err="1">
                <a:solidFill>
                  <a:srgbClr val="0326CC"/>
                </a:solidFill>
                <a:latin typeface="Monaco" pitchFamily="2" charset="0"/>
              </a:rPr>
              <a:t>next</a:t>
            </a:r>
            <a:r>
              <a:rPr lang="en-US" dirty="0">
                <a:latin typeface="Monaco" pitchFamily="2" charset="0"/>
              </a:rPr>
              <a:t> = </a:t>
            </a:r>
            <a:r>
              <a:rPr lang="en-US" dirty="0">
                <a:solidFill>
                  <a:srgbClr val="7E504F"/>
                </a:solidFill>
                <a:latin typeface="Monaco" pitchFamily="2" charset="0"/>
              </a:rPr>
              <a:t>next</a:t>
            </a:r>
            <a:r>
              <a:rPr lang="en-US" dirty="0">
                <a:latin typeface="Monaco" pitchFamily="2" charset="0"/>
              </a:rPr>
              <a:t>;</a:t>
            </a:r>
          </a:p>
          <a:p>
            <a:r>
              <a:rPr lang="en-US" dirty="0">
                <a:latin typeface="Monaco" pitchFamily="2" charset="0"/>
              </a:rPr>
              <a:t>}</a:t>
            </a:r>
            <a:endParaRPr lang="en-US" dirty="0">
              <a:effectLst/>
              <a:latin typeface="Monaco" pitchFamily="2" charset="0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DC4B9A13-193C-0246-AB9C-15C6D835C4D2}"/>
              </a:ext>
            </a:extLst>
          </p:cNvPr>
          <p:cNvSpPr/>
          <p:nvPr/>
        </p:nvSpPr>
        <p:spPr>
          <a:xfrm>
            <a:off x="1979712" y="409205"/>
            <a:ext cx="709432" cy="432048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Hans" dirty="0"/>
              <a:t>cur</a:t>
            </a:r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97D8CAC-9D42-B149-B37B-5234C369DCD6}"/>
              </a:ext>
            </a:extLst>
          </p:cNvPr>
          <p:cNvSpPr/>
          <p:nvPr/>
        </p:nvSpPr>
        <p:spPr>
          <a:xfrm>
            <a:off x="6562619" y="431775"/>
            <a:ext cx="901537" cy="432048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Hans" dirty="0"/>
              <a:t>next</a:t>
            </a:r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8EBA4F6-F4DF-E543-8331-2DE114D88833}"/>
              </a:ext>
            </a:extLst>
          </p:cNvPr>
          <p:cNvSpPr/>
          <p:nvPr/>
        </p:nvSpPr>
        <p:spPr>
          <a:xfrm>
            <a:off x="3273217" y="431775"/>
            <a:ext cx="1049454" cy="432048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Hans" dirty="0"/>
              <a:t>down</a:t>
            </a:r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9A0678E-445B-5C49-B635-0DF53EFE3945}"/>
              </a:ext>
            </a:extLst>
          </p:cNvPr>
          <p:cNvCxnSpPr>
            <a:cxnSpLocks/>
          </p:cNvCxnSpPr>
          <p:nvPr/>
        </p:nvCxnSpPr>
        <p:spPr>
          <a:xfrm>
            <a:off x="2689144" y="633927"/>
            <a:ext cx="58407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14AD805-A44A-DC49-96C6-1596431FBC72}"/>
              </a:ext>
            </a:extLst>
          </p:cNvPr>
          <p:cNvCxnSpPr>
            <a:cxnSpLocks/>
          </p:cNvCxnSpPr>
          <p:nvPr/>
        </p:nvCxnSpPr>
        <p:spPr>
          <a:xfrm>
            <a:off x="2336261" y="841253"/>
            <a:ext cx="0" cy="504056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18A886D-3429-274D-8397-99BA2E9694F1}"/>
              </a:ext>
            </a:extLst>
          </p:cNvPr>
          <p:cNvSpPr txBox="1"/>
          <p:nvPr/>
        </p:nvSpPr>
        <p:spPr>
          <a:xfrm>
            <a:off x="2062558" y="1408025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ans" dirty="0"/>
              <a:t>null</a:t>
            </a:r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4DF2F51-7391-3C44-9C17-BCB89375CDA7}"/>
              </a:ext>
            </a:extLst>
          </p:cNvPr>
          <p:cNvSpPr/>
          <p:nvPr/>
        </p:nvSpPr>
        <p:spPr>
          <a:xfrm>
            <a:off x="5234792" y="431775"/>
            <a:ext cx="720080" cy="432048"/>
          </a:xfrm>
          <a:prstGeom prst="ellipse">
            <a:avLst/>
          </a:prstGeom>
          <a:ln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Hans"/>
              <a:t>tail</a:t>
            </a:r>
            <a:endParaRPr lang="en-US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FEC9BD2-50AB-9747-90A2-543CDBCE34BF}"/>
              </a:ext>
            </a:extLst>
          </p:cNvPr>
          <p:cNvCxnSpPr>
            <a:cxnSpLocks/>
          </p:cNvCxnSpPr>
          <p:nvPr/>
        </p:nvCxnSpPr>
        <p:spPr>
          <a:xfrm>
            <a:off x="5966709" y="647799"/>
            <a:ext cx="58407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6BDB54FE-3125-9741-A2B7-82BC323969FD}"/>
              </a:ext>
            </a:extLst>
          </p:cNvPr>
          <p:cNvSpPr/>
          <p:nvPr/>
        </p:nvSpPr>
        <p:spPr>
          <a:xfrm>
            <a:off x="4499992" y="627534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6B02660-34D4-6048-965A-9F6ABB63EC2C}"/>
              </a:ext>
            </a:extLst>
          </p:cNvPr>
          <p:cNvSpPr/>
          <p:nvPr/>
        </p:nvSpPr>
        <p:spPr>
          <a:xfrm>
            <a:off x="4716016" y="627534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F9E8C2B-70FB-C243-8D98-E9B6C4373D9C}"/>
              </a:ext>
            </a:extLst>
          </p:cNvPr>
          <p:cNvSpPr/>
          <p:nvPr/>
        </p:nvSpPr>
        <p:spPr>
          <a:xfrm>
            <a:off x="4932040" y="627534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Brace 14">
            <a:extLst>
              <a:ext uri="{FF2B5EF4-FFF2-40B4-BE49-F238E27FC236}">
                <a16:creationId xmlns:a16="http://schemas.microsoft.com/office/drawing/2014/main" id="{B063E3D6-7738-0244-9DDC-BE13124DC939}"/>
              </a:ext>
            </a:extLst>
          </p:cNvPr>
          <p:cNvSpPr/>
          <p:nvPr/>
        </p:nvSpPr>
        <p:spPr>
          <a:xfrm rot="5400000">
            <a:off x="4518492" y="193183"/>
            <a:ext cx="296130" cy="1856550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02B3E52-0EFB-FF43-9A7E-B9E7C033B3FB}"/>
              </a:ext>
            </a:extLst>
          </p:cNvPr>
          <p:cNvSpPr txBox="1"/>
          <p:nvPr/>
        </p:nvSpPr>
        <p:spPr>
          <a:xfrm>
            <a:off x="4120593" y="1315062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ans" dirty="0"/>
              <a:t>child</a:t>
            </a:r>
            <a:r>
              <a:rPr lang="zh-Hans" altLang="en-US" dirty="0"/>
              <a:t> </a:t>
            </a:r>
            <a:r>
              <a:rPr lang="en-US" altLang="zh-Hans" dirty="0"/>
              <a:t>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477897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2FE9095-CFB1-AB44-8807-2378E95BE9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3" y="0"/>
            <a:ext cx="9135174" cy="51435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BC2F301-8EE3-5645-A6E5-2DDFE3F79E4A}"/>
              </a:ext>
            </a:extLst>
          </p:cNvPr>
          <p:cNvSpPr/>
          <p:nvPr/>
        </p:nvSpPr>
        <p:spPr>
          <a:xfrm>
            <a:off x="1979712" y="4083918"/>
            <a:ext cx="487825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altLang="zh-Hans" sz="5400" b="1" cap="none" spc="0" dirty="0">
                <a:ln/>
                <a:solidFill>
                  <a:srgbClr val="FFFF00"/>
                </a:solidFill>
                <a:effectLst/>
              </a:rPr>
              <a:t>Put</a:t>
            </a:r>
            <a:r>
              <a:rPr lang="zh-Hans" altLang="en-US" sz="5400" b="1" cap="none" spc="0" dirty="0">
                <a:ln/>
                <a:solidFill>
                  <a:srgbClr val="FFFF00"/>
                </a:solidFill>
                <a:effectLst/>
              </a:rPr>
              <a:t> </a:t>
            </a:r>
            <a:r>
              <a:rPr lang="en-US" altLang="zh-Hans" sz="5400" b="1" cap="none" spc="0" dirty="0">
                <a:ln/>
                <a:solidFill>
                  <a:srgbClr val="FFFF00"/>
                </a:solidFill>
                <a:effectLst/>
              </a:rPr>
              <a:t>it</a:t>
            </a:r>
            <a:r>
              <a:rPr lang="zh-Hans" altLang="en-US" sz="5400" b="1" cap="none" spc="0" dirty="0">
                <a:ln/>
                <a:solidFill>
                  <a:srgbClr val="FFFF00"/>
                </a:solidFill>
                <a:effectLst/>
              </a:rPr>
              <a:t> </a:t>
            </a:r>
            <a:r>
              <a:rPr lang="en-US" altLang="zh-Hans" sz="5400" b="1" cap="none" spc="0" dirty="0">
                <a:ln/>
                <a:solidFill>
                  <a:srgbClr val="FFFF00"/>
                </a:solidFill>
                <a:effectLst/>
              </a:rPr>
              <a:t>together</a:t>
            </a:r>
            <a:endParaRPr lang="en-US" sz="5400" b="1" cap="none" spc="0" dirty="0">
              <a:ln/>
              <a:solidFill>
                <a:srgbClr val="FFFF0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97497313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57B4FA9-A619-9C43-BF82-FD5AB096370F}"/>
              </a:ext>
            </a:extLst>
          </p:cNvPr>
          <p:cNvSpPr/>
          <p:nvPr/>
        </p:nvSpPr>
        <p:spPr>
          <a:xfrm>
            <a:off x="1619672" y="195486"/>
            <a:ext cx="5886400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latin typeface="Monaco" pitchFamily="2" charset="0"/>
              </a:rPr>
              <a:t>ListNode</a:t>
            </a:r>
            <a:r>
              <a:rPr lang="en-US" dirty="0">
                <a:latin typeface="Monaco" pitchFamily="2" charset="0"/>
              </a:rPr>
              <a:t> flatten(</a:t>
            </a:r>
            <a:r>
              <a:rPr lang="en-US" dirty="0" err="1">
                <a:latin typeface="Monaco" pitchFamily="2" charset="0"/>
              </a:rPr>
              <a:t>ListNode</a:t>
            </a:r>
            <a:r>
              <a:rPr lang="en-US" dirty="0">
                <a:latin typeface="Monaco" pitchFamily="2" charset="0"/>
              </a:rPr>
              <a:t> </a:t>
            </a:r>
            <a:r>
              <a:rPr lang="en-US" dirty="0">
                <a:solidFill>
                  <a:srgbClr val="7E504F"/>
                </a:solidFill>
                <a:latin typeface="Monaco" pitchFamily="2" charset="0"/>
              </a:rPr>
              <a:t>cur</a:t>
            </a:r>
            <a:r>
              <a:rPr lang="en-US" dirty="0">
                <a:latin typeface="Monaco" pitchFamily="2" charset="0"/>
              </a:rPr>
              <a:t>) {</a:t>
            </a:r>
          </a:p>
          <a:p>
            <a:pPr lvl="1"/>
            <a:r>
              <a:rPr lang="en-US" dirty="0">
                <a:solidFill>
                  <a:srgbClr val="931A68"/>
                </a:solidFill>
                <a:latin typeface="Monaco" pitchFamily="2" charset="0"/>
              </a:rPr>
              <a:t>if</a:t>
            </a:r>
            <a:r>
              <a:rPr lang="en-US" dirty="0">
                <a:latin typeface="Monaco" pitchFamily="2" charset="0"/>
              </a:rPr>
              <a:t> (</a:t>
            </a:r>
            <a:r>
              <a:rPr lang="en-US" dirty="0" err="1">
                <a:solidFill>
                  <a:srgbClr val="7E504F"/>
                </a:solidFill>
                <a:latin typeface="Monaco" pitchFamily="2" charset="0"/>
              </a:rPr>
              <a:t>cur</a:t>
            </a:r>
            <a:r>
              <a:rPr lang="en-US" dirty="0" err="1">
                <a:latin typeface="Monaco" pitchFamily="2" charset="0"/>
              </a:rPr>
              <a:t>.</a:t>
            </a:r>
            <a:r>
              <a:rPr lang="en-US" dirty="0" err="1">
                <a:solidFill>
                  <a:srgbClr val="0326CC"/>
                </a:solidFill>
                <a:latin typeface="Monaco" pitchFamily="2" charset="0"/>
              </a:rPr>
              <a:t>down</a:t>
            </a:r>
            <a:r>
              <a:rPr lang="en-US" dirty="0">
                <a:latin typeface="Monaco" pitchFamily="2" charset="0"/>
              </a:rPr>
              <a:t> != </a:t>
            </a:r>
            <a:r>
              <a:rPr lang="en-US" dirty="0">
                <a:solidFill>
                  <a:srgbClr val="931A68"/>
                </a:solidFill>
                <a:latin typeface="Monaco" pitchFamily="2" charset="0"/>
              </a:rPr>
              <a:t>null</a:t>
            </a:r>
            <a:r>
              <a:rPr lang="en-US" dirty="0">
                <a:latin typeface="Monaco" pitchFamily="2" charset="0"/>
              </a:rPr>
              <a:t>) {</a:t>
            </a:r>
          </a:p>
          <a:p>
            <a:pPr lvl="2"/>
            <a:r>
              <a:rPr lang="en-US" dirty="0" err="1">
                <a:latin typeface="Monaco" pitchFamily="2" charset="0"/>
              </a:rPr>
              <a:t>ListNode</a:t>
            </a:r>
            <a:r>
              <a:rPr lang="en-US" dirty="0">
                <a:latin typeface="Monaco" pitchFamily="2" charset="0"/>
              </a:rPr>
              <a:t> </a:t>
            </a:r>
            <a:r>
              <a:rPr lang="en-US" dirty="0">
                <a:solidFill>
                  <a:srgbClr val="7E504F"/>
                </a:solidFill>
                <a:latin typeface="Monaco" pitchFamily="2" charset="0"/>
              </a:rPr>
              <a:t>down</a:t>
            </a:r>
            <a:r>
              <a:rPr lang="en-US" dirty="0">
                <a:latin typeface="Monaco" pitchFamily="2" charset="0"/>
              </a:rPr>
              <a:t> = </a:t>
            </a:r>
            <a:r>
              <a:rPr lang="en-US" dirty="0" err="1">
                <a:solidFill>
                  <a:srgbClr val="7E504F"/>
                </a:solidFill>
                <a:latin typeface="Monaco" pitchFamily="2" charset="0"/>
              </a:rPr>
              <a:t>cur</a:t>
            </a:r>
            <a:r>
              <a:rPr lang="en-US" dirty="0" err="1">
                <a:latin typeface="Monaco" pitchFamily="2" charset="0"/>
              </a:rPr>
              <a:t>.</a:t>
            </a:r>
            <a:r>
              <a:rPr lang="en-US" dirty="0" err="1">
                <a:solidFill>
                  <a:srgbClr val="0326CC"/>
                </a:solidFill>
                <a:latin typeface="Monaco" pitchFamily="2" charset="0"/>
              </a:rPr>
              <a:t>down</a:t>
            </a:r>
            <a:r>
              <a:rPr lang="en-US" dirty="0">
                <a:latin typeface="Monaco" pitchFamily="2" charset="0"/>
              </a:rPr>
              <a:t>;</a:t>
            </a:r>
          </a:p>
          <a:p>
            <a:pPr lvl="2"/>
            <a:r>
              <a:rPr lang="en-US" dirty="0" err="1">
                <a:latin typeface="Monaco" pitchFamily="2" charset="0"/>
              </a:rPr>
              <a:t>ListNode</a:t>
            </a:r>
            <a:r>
              <a:rPr lang="en-US" dirty="0">
                <a:latin typeface="Monaco" pitchFamily="2" charset="0"/>
              </a:rPr>
              <a:t> </a:t>
            </a:r>
            <a:r>
              <a:rPr lang="en-US" dirty="0">
                <a:solidFill>
                  <a:srgbClr val="7E504F"/>
                </a:solidFill>
                <a:latin typeface="Monaco" pitchFamily="2" charset="0"/>
              </a:rPr>
              <a:t>next</a:t>
            </a:r>
            <a:r>
              <a:rPr lang="en-US" dirty="0">
                <a:latin typeface="Monaco" pitchFamily="2" charset="0"/>
              </a:rPr>
              <a:t> = </a:t>
            </a:r>
            <a:r>
              <a:rPr lang="en-US" dirty="0" err="1">
                <a:solidFill>
                  <a:srgbClr val="7E504F"/>
                </a:solidFill>
                <a:latin typeface="Monaco" pitchFamily="2" charset="0"/>
              </a:rPr>
              <a:t>cur</a:t>
            </a:r>
            <a:r>
              <a:rPr lang="en-US" dirty="0" err="1">
                <a:latin typeface="Monaco" pitchFamily="2" charset="0"/>
              </a:rPr>
              <a:t>.</a:t>
            </a:r>
            <a:r>
              <a:rPr lang="en-US" dirty="0" err="1">
                <a:solidFill>
                  <a:srgbClr val="0326CC"/>
                </a:solidFill>
                <a:latin typeface="Monaco" pitchFamily="2" charset="0"/>
              </a:rPr>
              <a:t>next</a:t>
            </a:r>
            <a:r>
              <a:rPr lang="en-US" dirty="0">
                <a:latin typeface="Monaco" pitchFamily="2" charset="0"/>
              </a:rPr>
              <a:t>;</a:t>
            </a:r>
          </a:p>
          <a:p>
            <a:pPr lvl="2"/>
            <a:r>
              <a:rPr lang="en-US" dirty="0" err="1">
                <a:latin typeface="Monaco" pitchFamily="2" charset="0"/>
              </a:rPr>
              <a:t>ListNode</a:t>
            </a:r>
            <a:r>
              <a:rPr lang="en-US" dirty="0">
                <a:latin typeface="Monaco" pitchFamily="2" charset="0"/>
              </a:rPr>
              <a:t> </a:t>
            </a:r>
            <a:r>
              <a:rPr lang="en-US" dirty="0">
                <a:solidFill>
                  <a:srgbClr val="7E504F"/>
                </a:solidFill>
                <a:latin typeface="Monaco" pitchFamily="2" charset="0"/>
              </a:rPr>
              <a:t>tail</a:t>
            </a:r>
            <a:r>
              <a:rPr lang="en-US" dirty="0">
                <a:latin typeface="Monaco" pitchFamily="2" charset="0"/>
              </a:rPr>
              <a:t> = flatten(</a:t>
            </a:r>
            <a:r>
              <a:rPr lang="en-US" dirty="0" err="1">
                <a:solidFill>
                  <a:srgbClr val="7E504F"/>
                </a:solidFill>
                <a:latin typeface="Monaco" pitchFamily="2" charset="0"/>
              </a:rPr>
              <a:t>cur</a:t>
            </a:r>
            <a:r>
              <a:rPr lang="en-US" dirty="0" err="1">
                <a:latin typeface="Monaco" pitchFamily="2" charset="0"/>
              </a:rPr>
              <a:t>.</a:t>
            </a:r>
            <a:r>
              <a:rPr lang="en-US" dirty="0" err="1">
                <a:solidFill>
                  <a:srgbClr val="0326CC"/>
                </a:solidFill>
                <a:latin typeface="Monaco" pitchFamily="2" charset="0"/>
              </a:rPr>
              <a:t>down</a:t>
            </a:r>
            <a:r>
              <a:rPr lang="en-US" dirty="0">
                <a:latin typeface="Monaco" pitchFamily="2" charset="0"/>
              </a:rPr>
              <a:t>);</a:t>
            </a:r>
          </a:p>
          <a:p>
            <a:pPr lvl="2"/>
            <a:r>
              <a:rPr lang="en-US" dirty="0" err="1">
                <a:solidFill>
                  <a:srgbClr val="7E504F"/>
                </a:solidFill>
                <a:latin typeface="Monaco" pitchFamily="2" charset="0"/>
              </a:rPr>
              <a:t>cur</a:t>
            </a:r>
            <a:r>
              <a:rPr lang="en-US" dirty="0" err="1">
                <a:latin typeface="Monaco" pitchFamily="2" charset="0"/>
              </a:rPr>
              <a:t>.</a:t>
            </a:r>
            <a:r>
              <a:rPr lang="en-US" dirty="0" err="1">
                <a:solidFill>
                  <a:srgbClr val="0326CC"/>
                </a:solidFill>
                <a:latin typeface="Monaco" pitchFamily="2" charset="0"/>
              </a:rPr>
              <a:t>down</a:t>
            </a:r>
            <a:r>
              <a:rPr lang="en-US" dirty="0">
                <a:latin typeface="Monaco" pitchFamily="2" charset="0"/>
              </a:rPr>
              <a:t> = </a:t>
            </a:r>
            <a:r>
              <a:rPr lang="en-US" dirty="0">
                <a:solidFill>
                  <a:srgbClr val="931A68"/>
                </a:solidFill>
                <a:latin typeface="Monaco" pitchFamily="2" charset="0"/>
              </a:rPr>
              <a:t>null</a:t>
            </a:r>
            <a:r>
              <a:rPr lang="en-US" dirty="0">
                <a:latin typeface="Monaco" pitchFamily="2" charset="0"/>
              </a:rPr>
              <a:t>;</a:t>
            </a:r>
          </a:p>
          <a:p>
            <a:pPr lvl="2"/>
            <a:r>
              <a:rPr lang="en-US" dirty="0" err="1">
                <a:solidFill>
                  <a:srgbClr val="7E504F"/>
                </a:solidFill>
                <a:latin typeface="Monaco" pitchFamily="2" charset="0"/>
              </a:rPr>
              <a:t>cur</a:t>
            </a:r>
            <a:r>
              <a:rPr lang="en-US" dirty="0" err="1">
                <a:latin typeface="Monaco" pitchFamily="2" charset="0"/>
              </a:rPr>
              <a:t>.</a:t>
            </a:r>
            <a:r>
              <a:rPr lang="en-US" dirty="0" err="1">
                <a:solidFill>
                  <a:srgbClr val="0326CC"/>
                </a:solidFill>
                <a:latin typeface="Monaco" pitchFamily="2" charset="0"/>
              </a:rPr>
              <a:t>next</a:t>
            </a:r>
            <a:r>
              <a:rPr lang="en-US" dirty="0">
                <a:latin typeface="Monaco" pitchFamily="2" charset="0"/>
              </a:rPr>
              <a:t> = </a:t>
            </a:r>
            <a:r>
              <a:rPr lang="en-US" dirty="0">
                <a:solidFill>
                  <a:srgbClr val="7E504F"/>
                </a:solidFill>
                <a:latin typeface="Monaco" pitchFamily="2" charset="0"/>
              </a:rPr>
              <a:t>down</a:t>
            </a:r>
            <a:r>
              <a:rPr lang="en-US" dirty="0">
                <a:latin typeface="Monaco" pitchFamily="2" charset="0"/>
              </a:rPr>
              <a:t>;</a:t>
            </a:r>
          </a:p>
          <a:p>
            <a:pPr lvl="2"/>
            <a:r>
              <a:rPr lang="en-US" dirty="0" err="1">
                <a:solidFill>
                  <a:srgbClr val="7E504F"/>
                </a:solidFill>
                <a:latin typeface="Monaco" pitchFamily="2" charset="0"/>
              </a:rPr>
              <a:t>tail</a:t>
            </a:r>
            <a:r>
              <a:rPr lang="en-US" dirty="0" err="1">
                <a:latin typeface="Monaco" pitchFamily="2" charset="0"/>
              </a:rPr>
              <a:t>.</a:t>
            </a:r>
            <a:r>
              <a:rPr lang="en-US" dirty="0" err="1">
                <a:solidFill>
                  <a:srgbClr val="0326CC"/>
                </a:solidFill>
                <a:latin typeface="Monaco" pitchFamily="2" charset="0"/>
              </a:rPr>
              <a:t>next</a:t>
            </a:r>
            <a:r>
              <a:rPr lang="en-US" dirty="0">
                <a:latin typeface="Monaco" pitchFamily="2" charset="0"/>
              </a:rPr>
              <a:t> = </a:t>
            </a:r>
            <a:r>
              <a:rPr lang="en-US" dirty="0">
                <a:solidFill>
                  <a:srgbClr val="7E504F"/>
                </a:solidFill>
                <a:latin typeface="Monaco" pitchFamily="2" charset="0"/>
              </a:rPr>
              <a:t>next</a:t>
            </a:r>
            <a:r>
              <a:rPr lang="en-US" dirty="0">
                <a:latin typeface="Monaco" pitchFamily="2" charset="0"/>
              </a:rPr>
              <a:t>;</a:t>
            </a:r>
          </a:p>
          <a:p>
            <a:pPr lvl="1"/>
            <a:r>
              <a:rPr lang="en-US" dirty="0">
                <a:latin typeface="Monaco" pitchFamily="2" charset="0"/>
              </a:rPr>
              <a:t>}</a:t>
            </a:r>
          </a:p>
          <a:p>
            <a:br>
              <a:rPr lang="en-US" dirty="0">
                <a:latin typeface="Monaco" pitchFamily="2" charset="0"/>
              </a:rPr>
            </a:br>
            <a:endParaRPr lang="en-US" dirty="0">
              <a:latin typeface="Monaco" pitchFamily="2" charset="0"/>
            </a:endParaRPr>
          </a:p>
          <a:p>
            <a:pPr lvl="1"/>
            <a:r>
              <a:rPr lang="en-US" dirty="0">
                <a:solidFill>
                  <a:srgbClr val="931A68"/>
                </a:solidFill>
                <a:latin typeface="Monaco" pitchFamily="2" charset="0"/>
              </a:rPr>
              <a:t>if</a:t>
            </a:r>
            <a:r>
              <a:rPr lang="en-US" dirty="0">
                <a:latin typeface="Monaco" pitchFamily="2" charset="0"/>
              </a:rPr>
              <a:t> (</a:t>
            </a:r>
            <a:r>
              <a:rPr lang="en-US" dirty="0" err="1">
                <a:solidFill>
                  <a:srgbClr val="7E504F"/>
                </a:solidFill>
                <a:latin typeface="Monaco" pitchFamily="2" charset="0"/>
              </a:rPr>
              <a:t>cur</a:t>
            </a:r>
            <a:r>
              <a:rPr lang="en-US" dirty="0" err="1">
                <a:latin typeface="Monaco" pitchFamily="2" charset="0"/>
              </a:rPr>
              <a:t>.</a:t>
            </a:r>
            <a:r>
              <a:rPr lang="en-US" dirty="0" err="1">
                <a:solidFill>
                  <a:srgbClr val="0326CC"/>
                </a:solidFill>
                <a:latin typeface="Monaco" pitchFamily="2" charset="0"/>
              </a:rPr>
              <a:t>next</a:t>
            </a:r>
            <a:r>
              <a:rPr lang="en-US" dirty="0">
                <a:latin typeface="Monaco" pitchFamily="2" charset="0"/>
              </a:rPr>
              <a:t> == </a:t>
            </a:r>
            <a:r>
              <a:rPr lang="en-US" dirty="0">
                <a:solidFill>
                  <a:srgbClr val="931A68"/>
                </a:solidFill>
                <a:latin typeface="Monaco" pitchFamily="2" charset="0"/>
              </a:rPr>
              <a:t>null</a:t>
            </a:r>
            <a:r>
              <a:rPr lang="en-US" dirty="0">
                <a:latin typeface="Monaco" pitchFamily="2" charset="0"/>
              </a:rPr>
              <a:t>) {</a:t>
            </a:r>
          </a:p>
          <a:p>
            <a:pPr lvl="2"/>
            <a:r>
              <a:rPr lang="en-US" dirty="0">
                <a:solidFill>
                  <a:srgbClr val="4E9072"/>
                </a:solidFill>
                <a:latin typeface="Monaco" pitchFamily="2" charset="0"/>
              </a:rPr>
              <a:t>// tail</a:t>
            </a:r>
          </a:p>
          <a:p>
            <a:pPr lvl="2"/>
            <a:r>
              <a:rPr lang="en-US" dirty="0">
                <a:solidFill>
                  <a:srgbClr val="931A68"/>
                </a:solidFill>
                <a:latin typeface="Monaco" pitchFamily="2" charset="0"/>
              </a:rPr>
              <a:t>return</a:t>
            </a:r>
            <a:r>
              <a:rPr lang="en-US" dirty="0">
                <a:solidFill>
                  <a:srgbClr val="000000"/>
                </a:solidFill>
                <a:latin typeface="Monaco" pitchFamily="2" charset="0"/>
              </a:rPr>
              <a:t> </a:t>
            </a:r>
            <a:r>
              <a:rPr lang="en-US" dirty="0">
                <a:solidFill>
                  <a:srgbClr val="7E504F"/>
                </a:solidFill>
                <a:latin typeface="Monaco" pitchFamily="2" charset="0"/>
              </a:rPr>
              <a:t>cur</a:t>
            </a:r>
            <a:r>
              <a:rPr lang="en-US" dirty="0">
                <a:solidFill>
                  <a:srgbClr val="000000"/>
                </a:solidFill>
                <a:latin typeface="Monaco" pitchFamily="2" charset="0"/>
              </a:rPr>
              <a:t>;</a:t>
            </a:r>
            <a:endParaRPr lang="en-US" dirty="0">
              <a:solidFill>
                <a:srgbClr val="931A68"/>
              </a:solidFill>
              <a:latin typeface="Monaco" pitchFamily="2" charset="0"/>
            </a:endParaRPr>
          </a:p>
          <a:p>
            <a:pPr lvl="1"/>
            <a:r>
              <a:rPr lang="en-US" dirty="0">
                <a:latin typeface="Monaco" pitchFamily="2" charset="0"/>
              </a:rPr>
              <a:t>}</a:t>
            </a:r>
          </a:p>
          <a:p>
            <a:pPr lvl="1"/>
            <a:r>
              <a:rPr lang="en-US" dirty="0">
                <a:solidFill>
                  <a:srgbClr val="931A68"/>
                </a:solidFill>
                <a:latin typeface="Monaco" pitchFamily="2" charset="0"/>
              </a:rPr>
              <a:t>return</a:t>
            </a:r>
            <a:r>
              <a:rPr lang="en-US" dirty="0">
                <a:latin typeface="Monaco" pitchFamily="2" charset="0"/>
              </a:rPr>
              <a:t> flatten(</a:t>
            </a:r>
            <a:r>
              <a:rPr lang="en-US" dirty="0" err="1">
                <a:solidFill>
                  <a:srgbClr val="7E504F"/>
                </a:solidFill>
                <a:latin typeface="Monaco" pitchFamily="2" charset="0"/>
              </a:rPr>
              <a:t>cur</a:t>
            </a:r>
            <a:r>
              <a:rPr lang="en-US" dirty="0" err="1">
                <a:latin typeface="Monaco" pitchFamily="2" charset="0"/>
              </a:rPr>
              <a:t>.</a:t>
            </a:r>
            <a:r>
              <a:rPr lang="en-US" dirty="0" err="1">
                <a:solidFill>
                  <a:srgbClr val="0326CC"/>
                </a:solidFill>
                <a:latin typeface="Monaco" pitchFamily="2" charset="0"/>
              </a:rPr>
              <a:t>next</a:t>
            </a:r>
            <a:r>
              <a:rPr lang="en-US" dirty="0">
                <a:latin typeface="Monaco" pitchFamily="2" charset="0"/>
              </a:rPr>
              <a:t>);</a:t>
            </a:r>
          </a:p>
          <a:p>
            <a:r>
              <a:rPr lang="en-US" dirty="0">
                <a:latin typeface="Monaco" pitchFamily="2" charset="0"/>
              </a:rPr>
              <a:t>}</a:t>
            </a:r>
            <a:endParaRPr lang="en-US" dirty="0">
              <a:effectLst/>
              <a:latin typeface="Monac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395280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A36A6C1-CB0A-8743-8AF2-82888CA20F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FC869B2-46AF-7F41-AAE4-353F03074B43}"/>
              </a:ext>
            </a:extLst>
          </p:cNvPr>
          <p:cNvSpPr/>
          <p:nvPr/>
        </p:nvSpPr>
        <p:spPr>
          <a:xfrm>
            <a:off x="1255205" y="1779662"/>
            <a:ext cx="283923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Hans" sz="5400" b="1" cap="none" spc="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Iterative</a:t>
            </a:r>
            <a:endParaRPr lang="en-US" sz="5400" b="1" cap="none" spc="0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0257435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AD68D90-9CF2-C34A-9192-E79C8C8054E8}"/>
              </a:ext>
            </a:extLst>
          </p:cNvPr>
          <p:cNvSpPr/>
          <p:nvPr/>
        </p:nvSpPr>
        <p:spPr>
          <a:xfrm>
            <a:off x="1804105" y="267494"/>
            <a:ext cx="6271269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0" cap="none" spc="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Use Stack for Recursion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0BC2575-C8D8-9F4A-9441-CD50CE424C83}"/>
              </a:ext>
            </a:extLst>
          </p:cNvPr>
          <p:cNvSpPr/>
          <p:nvPr/>
        </p:nvSpPr>
        <p:spPr>
          <a:xfrm>
            <a:off x="2123728" y="1635646"/>
            <a:ext cx="532859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Monaco" pitchFamily="2" charset="0"/>
              </a:rPr>
              <a:t>Stack&lt;</a:t>
            </a:r>
            <a:r>
              <a:rPr lang="en-US" dirty="0" err="1">
                <a:latin typeface="Monaco" pitchFamily="2" charset="0"/>
              </a:rPr>
              <a:t>ListNode</a:t>
            </a:r>
            <a:r>
              <a:rPr lang="en-US" dirty="0">
                <a:latin typeface="Monaco" pitchFamily="2" charset="0"/>
              </a:rPr>
              <a:t>&gt; </a:t>
            </a:r>
            <a:r>
              <a:rPr lang="en-US" dirty="0">
                <a:solidFill>
                  <a:srgbClr val="7E504F"/>
                </a:solidFill>
                <a:latin typeface="Monaco" pitchFamily="2" charset="0"/>
              </a:rPr>
              <a:t>s</a:t>
            </a:r>
            <a:r>
              <a:rPr lang="en-US" dirty="0">
                <a:latin typeface="Monaco" pitchFamily="2" charset="0"/>
              </a:rPr>
              <a:t> = </a:t>
            </a:r>
            <a:r>
              <a:rPr lang="en-US" dirty="0">
                <a:solidFill>
                  <a:srgbClr val="931A68"/>
                </a:solidFill>
                <a:latin typeface="Monaco" pitchFamily="2" charset="0"/>
              </a:rPr>
              <a:t>new</a:t>
            </a:r>
            <a:r>
              <a:rPr lang="en-US" dirty="0">
                <a:latin typeface="Monaco" pitchFamily="2" charset="0"/>
              </a:rPr>
              <a:t> Stack&lt;&gt;();</a:t>
            </a:r>
          </a:p>
          <a:p>
            <a:r>
              <a:rPr lang="en-US" dirty="0" err="1">
                <a:latin typeface="Monaco" pitchFamily="2" charset="0"/>
              </a:rPr>
              <a:t>ListNode</a:t>
            </a:r>
            <a:r>
              <a:rPr lang="en-US" dirty="0">
                <a:latin typeface="Monaco" pitchFamily="2" charset="0"/>
              </a:rPr>
              <a:t> </a:t>
            </a:r>
            <a:r>
              <a:rPr lang="en-US" dirty="0">
                <a:solidFill>
                  <a:srgbClr val="7E504F"/>
                </a:solidFill>
                <a:latin typeface="Monaco" pitchFamily="2" charset="0"/>
              </a:rPr>
              <a:t>cur</a:t>
            </a:r>
            <a:r>
              <a:rPr lang="en-US" dirty="0">
                <a:latin typeface="Monaco" pitchFamily="2" charset="0"/>
              </a:rPr>
              <a:t> = </a:t>
            </a:r>
            <a:r>
              <a:rPr lang="en-US" dirty="0">
                <a:solidFill>
                  <a:srgbClr val="7E504F"/>
                </a:solidFill>
                <a:latin typeface="Monaco" pitchFamily="2" charset="0"/>
              </a:rPr>
              <a:t>head</a:t>
            </a:r>
            <a:r>
              <a:rPr lang="en-US" dirty="0">
                <a:latin typeface="Monaco" pitchFamily="2" charset="0"/>
              </a:rPr>
              <a:t>;</a:t>
            </a:r>
          </a:p>
          <a:p>
            <a:r>
              <a:rPr lang="en-US" dirty="0">
                <a:solidFill>
                  <a:srgbClr val="931A68"/>
                </a:solidFill>
                <a:latin typeface="Monaco" pitchFamily="2" charset="0"/>
              </a:rPr>
              <a:t>while</a:t>
            </a:r>
            <a:r>
              <a:rPr lang="en-US" dirty="0">
                <a:latin typeface="Monaco" pitchFamily="2" charset="0"/>
              </a:rPr>
              <a:t> (</a:t>
            </a:r>
            <a:r>
              <a:rPr lang="en-US" dirty="0">
                <a:solidFill>
                  <a:srgbClr val="7E504F"/>
                </a:solidFill>
                <a:latin typeface="Monaco" pitchFamily="2" charset="0"/>
              </a:rPr>
              <a:t>cur</a:t>
            </a:r>
            <a:r>
              <a:rPr lang="en-US" dirty="0">
                <a:latin typeface="Monaco" pitchFamily="2" charset="0"/>
              </a:rPr>
              <a:t> != </a:t>
            </a:r>
            <a:r>
              <a:rPr lang="en-US" dirty="0">
                <a:solidFill>
                  <a:srgbClr val="931A68"/>
                </a:solidFill>
                <a:latin typeface="Monaco" pitchFamily="2" charset="0"/>
              </a:rPr>
              <a:t>null</a:t>
            </a:r>
            <a:r>
              <a:rPr lang="en-US" dirty="0">
                <a:latin typeface="Monaco" pitchFamily="2" charset="0"/>
              </a:rPr>
              <a:t>) {</a:t>
            </a:r>
          </a:p>
          <a:p>
            <a:endParaRPr lang="en-US" dirty="0">
              <a:latin typeface="Monaco" pitchFamily="2" charset="0"/>
            </a:endParaRPr>
          </a:p>
          <a:p>
            <a:r>
              <a:rPr lang="en-US" dirty="0">
                <a:latin typeface="Monaco" pitchFamily="2" charset="0"/>
              </a:rPr>
              <a:t>	</a:t>
            </a:r>
            <a:r>
              <a:rPr lang="en-US" altLang="zh-Hans" dirty="0">
                <a:latin typeface="Monaco" pitchFamily="2" charset="0"/>
              </a:rPr>
              <a:t>//</a:t>
            </a:r>
            <a:r>
              <a:rPr lang="zh-Hans" altLang="en-US" dirty="0">
                <a:latin typeface="Monaco" pitchFamily="2" charset="0"/>
              </a:rPr>
              <a:t> </a:t>
            </a:r>
            <a:r>
              <a:rPr lang="en-US" altLang="zh-Hans" dirty="0">
                <a:latin typeface="Monaco" pitchFamily="2" charset="0"/>
              </a:rPr>
              <a:t>Magic</a:t>
            </a:r>
            <a:r>
              <a:rPr lang="zh-Hans" altLang="en-US" dirty="0">
                <a:latin typeface="Monaco" pitchFamily="2" charset="0"/>
              </a:rPr>
              <a:t> </a:t>
            </a:r>
            <a:r>
              <a:rPr lang="en-US" altLang="zh-Hans" dirty="0">
                <a:latin typeface="Monaco" pitchFamily="2" charset="0"/>
              </a:rPr>
              <a:t>here</a:t>
            </a:r>
          </a:p>
          <a:p>
            <a:endParaRPr lang="en-US" dirty="0">
              <a:latin typeface="Monaco" pitchFamily="2" charset="0"/>
            </a:endParaRPr>
          </a:p>
          <a:p>
            <a:r>
              <a:rPr lang="en-US" dirty="0">
                <a:solidFill>
                  <a:srgbClr val="7E504F"/>
                </a:solidFill>
                <a:latin typeface="Monaco" pitchFamily="2" charset="0"/>
              </a:rPr>
              <a:t>	cur</a:t>
            </a:r>
            <a:r>
              <a:rPr lang="en-US" dirty="0">
                <a:latin typeface="Monaco" pitchFamily="2" charset="0"/>
              </a:rPr>
              <a:t> = </a:t>
            </a:r>
            <a:r>
              <a:rPr lang="en-US" dirty="0" err="1">
                <a:solidFill>
                  <a:srgbClr val="7E504F"/>
                </a:solidFill>
                <a:latin typeface="Monaco" pitchFamily="2" charset="0"/>
              </a:rPr>
              <a:t>cur</a:t>
            </a:r>
            <a:r>
              <a:rPr lang="en-US" dirty="0" err="1">
                <a:latin typeface="Monaco" pitchFamily="2" charset="0"/>
              </a:rPr>
              <a:t>.</a:t>
            </a:r>
            <a:r>
              <a:rPr lang="en-US" dirty="0" err="1">
                <a:solidFill>
                  <a:srgbClr val="0326CC"/>
                </a:solidFill>
                <a:latin typeface="Monaco" pitchFamily="2" charset="0"/>
              </a:rPr>
              <a:t>next</a:t>
            </a:r>
            <a:r>
              <a:rPr lang="en-US" dirty="0">
                <a:latin typeface="Monaco" pitchFamily="2" charset="0"/>
              </a:rPr>
              <a:t>;</a:t>
            </a:r>
          </a:p>
          <a:p>
            <a:r>
              <a:rPr lang="en-US" dirty="0">
                <a:latin typeface="Monaco" pitchFamily="2" charset="0"/>
              </a:rPr>
              <a:t>}</a:t>
            </a:r>
            <a:endParaRPr lang="en-US" dirty="0">
              <a:effectLst/>
              <a:latin typeface="Monac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151651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44C2DA-05F1-C848-B9B1-E2EE4871BE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7E7BA3B-AF78-C140-9888-4EB0ACA447A1}"/>
              </a:ext>
            </a:extLst>
          </p:cNvPr>
          <p:cNvSpPr/>
          <p:nvPr/>
        </p:nvSpPr>
        <p:spPr>
          <a:xfrm>
            <a:off x="1317179" y="3867894"/>
            <a:ext cx="660950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Han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When</a:t>
            </a:r>
            <a:r>
              <a:rPr lang="zh-Hans" alt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 </a:t>
            </a:r>
            <a:r>
              <a:rPr lang="en-US" altLang="zh-Han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we</a:t>
            </a:r>
            <a:r>
              <a:rPr lang="zh-Hans" alt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 </a:t>
            </a:r>
            <a:r>
              <a:rPr lang="en-US" altLang="zh-Han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see</a:t>
            </a:r>
            <a:r>
              <a:rPr lang="zh-Hans" alt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 </a:t>
            </a:r>
            <a:r>
              <a:rPr lang="en-US" altLang="zh-Hans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92D05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d</a:t>
            </a:r>
            <a:r>
              <a:rPr lang="en-US" altLang="zh-Han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92D05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own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rgbClr val="92D050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843498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1864ECD-1616-964C-9F6B-ACDFAE880CCE}"/>
              </a:ext>
            </a:extLst>
          </p:cNvPr>
          <p:cNvSpPr/>
          <p:nvPr/>
        </p:nvSpPr>
        <p:spPr>
          <a:xfrm>
            <a:off x="2096668" y="0"/>
            <a:ext cx="514756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Mock</a:t>
            </a:r>
            <a:r>
              <a:rPr lang="zh-Hans" altLang="en-US" sz="54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 </a:t>
            </a:r>
            <a:r>
              <a:rPr lang="en-US" altLang="zh-Hans" sz="54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Interview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D3AC216-40BF-6048-A0B5-DD9BD7DBAB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1800" y="1059582"/>
            <a:ext cx="3797300" cy="31115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A81DD76-4B9A-5741-9E80-A1714CEE3120}"/>
              </a:ext>
            </a:extLst>
          </p:cNvPr>
          <p:cNvSpPr/>
          <p:nvPr/>
        </p:nvSpPr>
        <p:spPr>
          <a:xfrm>
            <a:off x="3693258" y="4307334"/>
            <a:ext cx="195438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600" b="1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rgbClr val="FF0000"/>
                </a:solidFill>
                <a:effectLst>
                  <a:outerShdw dist="38100" dir="2640000" algn="bl" rotWithShape="0">
                    <a:schemeClr val="accent1"/>
                  </a:outerShdw>
                </a:effectLst>
              </a:rPr>
              <a:t>Count</a:t>
            </a:r>
            <a:r>
              <a:rPr lang="zh-Hans" altLang="en-US" sz="3600" b="1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rgbClr val="FF0000"/>
                </a:solidFill>
                <a:effectLst>
                  <a:outerShdw dist="38100" dir="2640000" algn="bl" rotWithShape="0">
                    <a:schemeClr val="accent1"/>
                  </a:outerShdw>
                </a:effectLst>
              </a:rPr>
              <a:t> </a:t>
            </a:r>
            <a:r>
              <a:rPr lang="en-US" altLang="zh-Hans" sz="3600" b="1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rgbClr val="FF0000"/>
                </a:solidFill>
                <a:effectLst>
                  <a:outerShdw dist="38100" dir="2640000" algn="bl" rotWithShape="0">
                    <a:schemeClr val="accent1"/>
                  </a:outerShdw>
                </a:effectLst>
              </a:rPr>
              <a:t>X</a:t>
            </a:r>
            <a:endParaRPr lang="en-US" sz="3600" b="1" dirty="0">
              <a:ln w="12700">
                <a:solidFill>
                  <a:schemeClr val="accent1"/>
                </a:solidFill>
                <a:prstDash val="solid"/>
              </a:ln>
              <a:solidFill>
                <a:srgbClr val="FF0000"/>
              </a:solid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9479348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202FAA7-03D7-9F42-8CC2-06EEA8425882}"/>
              </a:ext>
            </a:extLst>
          </p:cNvPr>
          <p:cNvSpPr/>
          <p:nvPr/>
        </p:nvSpPr>
        <p:spPr>
          <a:xfrm>
            <a:off x="1039186" y="1851670"/>
            <a:ext cx="4572000" cy="31393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931A68"/>
                </a:solidFill>
                <a:latin typeface="Monaco" pitchFamily="2" charset="0"/>
              </a:rPr>
              <a:t>if</a:t>
            </a:r>
            <a:r>
              <a:rPr lang="en-US" dirty="0">
                <a:latin typeface="Monaco" pitchFamily="2" charset="0"/>
              </a:rPr>
              <a:t> (</a:t>
            </a:r>
            <a:r>
              <a:rPr lang="en-US" dirty="0" err="1">
                <a:solidFill>
                  <a:srgbClr val="7E504F"/>
                </a:solidFill>
                <a:latin typeface="Monaco" pitchFamily="2" charset="0"/>
              </a:rPr>
              <a:t>cur</a:t>
            </a:r>
            <a:r>
              <a:rPr lang="en-US" dirty="0" err="1">
                <a:latin typeface="Monaco" pitchFamily="2" charset="0"/>
              </a:rPr>
              <a:t>.</a:t>
            </a:r>
            <a:r>
              <a:rPr lang="en-US" dirty="0" err="1">
                <a:solidFill>
                  <a:srgbClr val="0326CC"/>
                </a:solidFill>
                <a:latin typeface="Monaco" pitchFamily="2" charset="0"/>
              </a:rPr>
              <a:t>down</a:t>
            </a:r>
            <a:r>
              <a:rPr lang="en-US" dirty="0">
                <a:latin typeface="Monaco" pitchFamily="2" charset="0"/>
              </a:rPr>
              <a:t> != </a:t>
            </a:r>
            <a:r>
              <a:rPr lang="en-US" dirty="0">
                <a:solidFill>
                  <a:srgbClr val="931A68"/>
                </a:solidFill>
                <a:latin typeface="Monaco" pitchFamily="2" charset="0"/>
              </a:rPr>
              <a:t>null</a:t>
            </a:r>
            <a:r>
              <a:rPr lang="en-US" dirty="0">
                <a:latin typeface="Monaco" pitchFamily="2" charset="0"/>
              </a:rPr>
              <a:t>) {</a:t>
            </a:r>
          </a:p>
          <a:p>
            <a:endParaRPr lang="en-US" dirty="0">
              <a:latin typeface="Monaco" pitchFamily="2" charset="0"/>
            </a:endParaRPr>
          </a:p>
          <a:p>
            <a:pPr lvl="1"/>
            <a:r>
              <a:rPr lang="en-US" dirty="0" err="1">
                <a:latin typeface="Monaco" pitchFamily="2" charset="0"/>
              </a:rPr>
              <a:t>ListNode</a:t>
            </a:r>
            <a:r>
              <a:rPr lang="en-US" dirty="0">
                <a:latin typeface="Monaco" pitchFamily="2" charset="0"/>
              </a:rPr>
              <a:t> </a:t>
            </a:r>
            <a:r>
              <a:rPr lang="en-US" dirty="0">
                <a:solidFill>
                  <a:srgbClr val="7E504F"/>
                </a:solidFill>
                <a:latin typeface="Monaco" pitchFamily="2" charset="0"/>
              </a:rPr>
              <a:t>down</a:t>
            </a:r>
            <a:r>
              <a:rPr lang="en-US" dirty="0">
                <a:latin typeface="Monaco" pitchFamily="2" charset="0"/>
              </a:rPr>
              <a:t> = </a:t>
            </a:r>
            <a:r>
              <a:rPr lang="en-US" dirty="0" err="1">
                <a:solidFill>
                  <a:srgbClr val="7E504F"/>
                </a:solidFill>
                <a:latin typeface="Monaco" pitchFamily="2" charset="0"/>
              </a:rPr>
              <a:t>cur</a:t>
            </a:r>
            <a:r>
              <a:rPr lang="en-US" dirty="0" err="1">
                <a:latin typeface="Monaco" pitchFamily="2" charset="0"/>
              </a:rPr>
              <a:t>.</a:t>
            </a:r>
            <a:r>
              <a:rPr lang="en-US" dirty="0" err="1">
                <a:solidFill>
                  <a:srgbClr val="0326CC"/>
                </a:solidFill>
                <a:latin typeface="Monaco" pitchFamily="2" charset="0"/>
              </a:rPr>
              <a:t>down</a:t>
            </a:r>
            <a:r>
              <a:rPr lang="en-US" dirty="0">
                <a:latin typeface="Monaco" pitchFamily="2" charset="0"/>
              </a:rPr>
              <a:t>;</a:t>
            </a:r>
          </a:p>
          <a:p>
            <a:pPr lvl="1"/>
            <a:r>
              <a:rPr lang="en-US" dirty="0" err="1">
                <a:latin typeface="Monaco" pitchFamily="2" charset="0"/>
              </a:rPr>
              <a:t>ListNode</a:t>
            </a:r>
            <a:r>
              <a:rPr lang="en-US" dirty="0">
                <a:latin typeface="Monaco" pitchFamily="2" charset="0"/>
              </a:rPr>
              <a:t> </a:t>
            </a:r>
            <a:r>
              <a:rPr lang="en-US" dirty="0">
                <a:solidFill>
                  <a:srgbClr val="7E504F"/>
                </a:solidFill>
                <a:latin typeface="Monaco" pitchFamily="2" charset="0"/>
              </a:rPr>
              <a:t>next</a:t>
            </a:r>
            <a:r>
              <a:rPr lang="en-US" dirty="0">
                <a:latin typeface="Monaco" pitchFamily="2" charset="0"/>
              </a:rPr>
              <a:t> = </a:t>
            </a:r>
            <a:r>
              <a:rPr lang="en-US" dirty="0" err="1">
                <a:solidFill>
                  <a:srgbClr val="7E504F"/>
                </a:solidFill>
                <a:latin typeface="Monaco" pitchFamily="2" charset="0"/>
              </a:rPr>
              <a:t>cur</a:t>
            </a:r>
            <a:r>
              <a:rPr lang="en-US" dirty="0" err="1">
                <a:latin typeface="Monaco" pitchFamily="2" charset="0"/>
              </a:rPr>
              <a:t>.</a:t>
            </a:r>
            <a:r>
              <a:rPr lang="en-US" dirty="0" err="1">
                <a:solidFill>
                  <a:srgbClr val="0326CC"/>
                </a:solidFill>
                <a:latin typeface="Monaco" pitchFamily="2" charset="0"/>
              </a:rPr>
              <a:t>next</a:t>
            </a:r>
            <a:r>
              <a:rPr lang="en-US" dirty="0">
                <a:latin typeface="Monaco" pitchFamily="2" charset="0"/>
              </a:rPr>
              <a:t>;</a:t>
            </a:r>
          </a:p>
          <a:p>
            <a:pPr lvl="1"/>
            <a:endParaRPr lang="en-US" dirty="0">
              <a:latin typeface="Monaco" pitchFamily="2" charset="0"/>
            </a:endParaRPr>
          </a:p>
          <a:p>
            <a:pPr lvl="1"/>
            <a:r>
              <a:rPr lang="en-US" dirty="0"/>
              <a:t>if (next != null) {</a:t>
            </a:r>
          </a:p>
          <a:p>
            <a:pPr lvl="1"/>
            <a:r>
              <a:rPr lang="en-US" dirty="0">
                <a:solidFill>
                  <a:srgbClr val="7E504F"/>
                </a:solidFill>
                <a:latin typeface="Monaco" pitchFamily="2" charset="0"/>
              </a:rPr>
              <a:t>	</a:t>
            </a:r>
            <a:r>
              <a:rPr lang="en-US" dirty="0" err="1">
                <a:solidFill>
                  <a:srgbClr val="7E504F"/>
                </a:solidFill>
                <a:latin typeface="Monaco" pitchFamily="2" charset="0"/>
              </a:rPr>
              <a:t>s</a:t>
            </a:r>
            <a:r>
              <a:rPr lang="en-US" dirty="0" err="1">
                <a:latin typeface="Monaco" pitchFamily="2" charset="0"/>
              </a:rPr>
              <a:t>.add</a:t>
            </a:r>
            <a:r>
              <a:rPr lang="en-US" dirty="0">
                <a:latin typeface="Monaco" pitchFamily="2" charset="0"/>
              </a:rPr>
              <a:t>(</a:t>
            </a:r>
            <a:r>
              <a:rPr lang="en-US" dirty="0">
                <a:solidFill>
                  <a:srgbClr val="7E504F"/>
                </a:solidFill>
                <a:latin typeface="Monaco" pitchFamily="2" charset="0"/>
              </a:rPr>
              <a:t>next</a:t>
            </a:r>
            <a:r>
              <a:rPr lang="en-US" dirty="0">
                <a:latin typeface="Monaco" pitchFamily="2" charset="0"/>
              </a:rPr>
              <a:t>);</a:t>
            </a:r>
          </a:p>
          <a:p>
            <a:pPr lvl="1"/>
            <a:r>
              <a:rPr lang="en-US" dirty="0">
                <a:latin typeface="Monaco" pitchFamily="2" charset="0"/>
              </a:rPr>
              <a:t>}</a:t>
            </a:r>
          </a:p>
          <a:p>
            <a:pPr lvl="1"/>
            <a:r>
              <a:rPr lang="en-US" dirty="0" err="1">
                <a:solidFill>
                  <a:srgbClr val="7E504F"/>
                </a:solidFill>
                <a:latin typeface="Monaco" pitchFamily="2" charset="0"/>
              </a:rPr>
              <a:t>cur</a:t>
            </a:r>
            <a:r>
              <a:rPr lang="en-US" dirty="0" err="1">
                <a:latin typeface="Monaco" pitchFamily="2" charset="0"/>
              </a:rPr>
              <a:t>.</a:t>
            </a:r>
            <a:r>
              <a:rPr lang="en-US" dirty="0" err="1">
                <a:solidFill>
                  <a:srgbClr val="0326CC"/>
                </a:solidFill>
                <a:latin typeface="Monaco" pitchFamily="2" charset="0"/>
              </a:rPr>
              <a:t>down</a:t>
            </a:r>
            <a:r>
              <a:rPr lang="en-US" dirty="0">
                <a:latin typeface="Monaco" pitchFamily="2" charset="0"/>
              </a:rPr>
              <a:t> = </a:t>
            </a:r>
            <a:r>
              <a:rPr lang="en-US" dirty="0">
                <a:solidFill>
                  <a:srgbClr val="931A68"/>
                </a:solidFill>
                <a:latin typeface="Monaco" pitchFamily="2" charset="0"/>
              </a:rPr>
              <a:t>null</a:t>
            </a:r>
            <a:r>
              <a:rPr lang="en-US" dirty="0">
                <a:latin typeface="Monaco" pitchFamily="2" charset="0"/>
              </a:rPr>
              <a:t>;</a:t>
            </a:r>
          </a:p>
          <a:p>
            <a:pPr lvl="1"/>
            <a:r>
              <a:rPr lang="en-US" dirty="0" err="1">
                <a:solidFill>
                  <a:srgbClr val="7E504F"/>
                </a:solidFill>
                <a:latin typeface="Monaco" pitchFamily="2" charset="0"/>
              </a:rPr>
              <a:t>cur</a:t>
            </a:r>
            <a:r>
              <a:rPr lang="en-US" dirty="0" err="1">
                <a:latin typeface="Monaco" pitchFamily="2" charset="0"/>
              </a:rPr>
              <a:t>.</a:t>
            </a:r>
            <a:r>
              <a:rPr lang="en-US" dirty="0" err="1">
                <a:solidFill>
                  <a:srgbClr val="0326CC"/>
                </a:solidFill>
                <a:latin typeface="Monaco" pitchFamily="2" charset="0"/>
              </a:rPr>
              <a:t>next</a:t>
            </a:r>
            <a:r>
              <a:rPr lang="en-US" dirty="0">
                <a:latin typeface="Monaco" pitchFamily="2" charset="0"/>
              </a:rPr>
              <a:t> = </a:t>
            </a:r>
            <a:r>
              <a:rPr lang="en-US" dirty="0">
                <a:solidFill>
                  <a:srgbClr val="7E504F"/>
                </a:solidFill>
                <a:latin typeface="Monaco" pitchFamily="2" charset="0"/>
              </a:rPr>
              <a:t>down</a:t>
            </a:r>
            <a:r>
              <a:rPr lang="en-US" dirty="0">
                <a:latin typeface="Monaco" pitchFamily="2" charset="0"/>
              </a:rPr>
              <a:t>;</a:t>
            </a:r>
          </a:p>
          <a:p>
            <a:r>
              <a:rPr lang="en-US" dirty="0">
                <a:latin typeface="Monaco" pitchFamily="2" charset="0"/>
              </a:rPr>
              <a:t>}</a:t>
            </a:r>
            <a:endParaRPr lang="en-US" dirty="0">
              <a:effectLst/>
              <a:latin typeface="Monaco" pitchFamily="2" charset="0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61835F1-DECF-664A-A87C-B0B4D107C4CA}"/>
              </a:ext>
            </a:extLst>
          </p:cNvPr>
          <p:cNvSpPr/>
          <p:nvPr/>
        </p:nvSpPr>
        <p:spPr>
          <a:xfrm>
            <a:off x="5272062" y="411510"/>
            <a:ext cx="709432" cy="432048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Hans" dirty="0"/>
              <a:t>cur</a:t>
            </a:r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5D232BA-F45E-B040-8D6B-A668CF77898E}"/>
              </a:ext>
            </a:extLst>
          </p:cNvPr>
          <p:cNvSpPr/>
          <p:nvPr/>
        </p:nvSpPr>
        <p:spPr>
          <a:xfrm>
            <a:off x="6550782" y="409205"/>
            <a:ext cx="901537" cy="432048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Hans" dirty="0"/>
              <a:t>next</a:t>
            </a:r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88D8265-B6F6-4149-B3F3-61910288790A}"/>
              </a:ext>
            </a:extLst>
          </p:cNvPr>
          <p:cNvSpPr/>
          <p:nvPr/>
        </p:nvSpPr>
        <p:spPr>
          <a:xfrm>
            <a:off x="5102051" y="1323944"/>
            <a:ext cx="1049454" cy="432048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Hans" dirty="0"/>
              <a:t>down</a:t>
            </a:r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BA6ECAF-993A-9443-BF12-90A777507B24}"/>
              </a:ext>
            </a:extLst>
          </p:cNvPr>
          <p:cNvCxnSpPr>
            <a:cxnSpLocks/>
          </p:cNvCxnSpPr>
          <p:nvPr/>
        </p:nvCxnSpPr>
        <p:spPr>
          <a:xfrm>
            <a:off x="5981494" y="627534"/>
            <a:ext cx="58407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A10427C-1B8D-AE46-8AAD-A9EC54AF35E7}"/>
              </a:ext>
            </a:extLst>
          </p:cNvPr>
          <p:cNvCxnSpPr>
            <a:cxnSpLocks/>
          </p:cNvCxnSpPr>
          <p:nvPr/>
        </p:nvCxnSpPr>
        <p:spPr>
          <a:xfrm>
            <a:off x="5626778" y="841253"/>
            <a:ext cx="0" cy="504056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" name="Frame 7">
            <a:extLst>
              <a:ext uri="{FF2B5EF4-FFF2-40B4-BE49-F238E27FC236}">
                <a16:creationId xmlns:a16="http://schemas.microsoft.com/office/drawing/2014/main" id="{73B75920-BF07-BD43-A5BD-7B1F77EC65ED}"/>
              </a:ext>
            </a:extLst>
          </p:cNvPr>
          <p:cNvSpPr/>
          <p:nvPr/>
        </p:nvSpPr>
        <p:spPr>
          <a:xfrm>
            <a:off x="1344966" y="2236378"/>
            <a:ext cx="3960440" cy="1008112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470914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202FAA7-03D7-9F42-8CC2-06EEA8425882}"/>
              </a:ext>
            </a:extLst>
          </p:cNvPr>
          <p:cNvSpPr/>
          <p:nvPr/>
        </p:nvSpPr>
        <p:spPr>
          <a:xfrm>
            <a:off x="1259632" y="2186996"/>
            <a:ext cx="4572000" cy="286232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931A68"/>
                </a:solidFill>
                <a:latin typeface="Monaco" pitchFamily="2" charset="0"/>
              </a:rPr>
              <a:t>if</a:t>
            </a:r>
            <a:r>
              <a:rPr lang="en-US" dirty="0">
                <a:latin typeface="Monaco" pitchFamily="2" charset="0"/>
              </a:rPr>
              <a:t> (</a:t>
            </a:r>
            <a:r>
              <a:rPr lang="en-US" dirty="0" err="1">
                <a:solidFill>
                  <a:srgbClr val="7E504F"/>
                </a:solidFill>
                <a:latin typeface="Monaco" pitchFamily="2" charset="0"/>
              </a:rPr>
              <a:t>cur</a:t>
            </a:r>
            <a:r>
              <a:rPr lang="en-US" dirty="0" err="1">
                <a:latin typeface="Monaco" pitchFamily="2" charset="0"/>
              </a:rPr>
              <a:t>.</a:t>
            </a:r>
            <a:r>
              <a:rPr lang="en-US" dirty="0" err="1">
                <a:solidFill>
                  <a:srgbClr val="0326CC"/>
                </a:solidFill>
                <a:latin typeface="Monaco" pitchFamily="2" charset="0"/>
              </a:rPr>
              <a:t>down</a:t>
            </a:r>
            <a:r>
              <a:rPr lang="en-US" dirty="0">
                <a:latin typeface="Monaco" pitchFamily="2" charset="0"/>
              </a:rPr>
              <a:t> != </a:t>
            </a:r>
            <a:r>
              <a:rPr lang="en-US" dirty="0">
                <a:solidFill>
                  <a:srgbClr val="931A68"/>
                </a:solidFill>
                <a:latin typeface="Monaco" pitchFamily="2" charset="0"/>
              </a:rPr>
              <a:t>null</a:t>
            </a:r>
            <a:r>
              <a:rPr lang="en-US" dirty="0">
                <a:latin typeface="Monaco" pitchFamily="2" charset="0"/>
              </a:rPr>
              <a:t>) {</a:t>
            </a:r>
          </a:p>
          <a:p>
            <a:pPr lvl="1"/>
            <a:r>
              <a:rPr lang="en-US" dirty="0" err="1">
                <a:latin typeface="Monaco" pitchFamily="2" charset="0"/>
              </a:rPr>
              <a:t>ListNode</a:t>
            </a:r>
            <a:r>
              <a:rPr lang="en-US" dirty="0">
                <a:latin typeface="Monaco" pitchFamily="2" charset="0"/>
              </a:rPr>
              <a:t> </a:t>
            </a:r>
            <a:r>
              <a:rPr lang="en-US" dirty="0">
                <a:solidFill>
                  <a:srgbClr val="7E504F"/>
                </a:solidFill>
                <a:latin typeface="Monaco" pitchFamily="2" charset="0"/>
              </a:rPr>
              <a:t>down</a:t>
            </a:r>
            <a:r>
              <a:rPr lang="en-US" dirty="0">
                <a:latin typeface="Monaco" pitchFamily="2" charset="0"/>
              </a:rPr>
              <a:t> = </a:t>
            </a:r>
            <a:r>
              <a:rPr lang="en-US" dirty="0" err="1">
                <a:solidFill>
                  <a:srgbClr val="7E504F"/>
                </a:solidFill>
                <a:latin typeface="Monaco" pitchFamily="2" charset="0"/>
              </a:rPr>
              <a:t>cur</a:t>
            </a:r>
            <a:r>
              <a:rPr lang="en-US" dirty="0" err="1">
                <a:latin typeface="Monaco" pitchFamily="2" charset="0"/>
              </a:rPr>
              <a:t>.</a:t>
            </a:r>
            <a:r>
              <a:rPr lang="en-US" dirty="0" err="1">
                <a:solidFill>
                  <a:srgbClr val="0326CC"/>
                </a:solidFill>
                <a:latin typeface="Monaco" pitchFamily="2" charset="0"/>
              </a:rPr>
              <a:t>down</a:t>
            </a:r>
            <a:r>
              <a:rPr lang="en-US" dirty="0">
                <a:latin typeface="Monaco" pitchFamily="2" charset="0"/>
              </a:rPr>
              <a:t>;</a:t>
            </a:r>
          </a:p>
          <a:p>
            <a:pPr lvl="1"/>
            <a:r>
              <a:rPr lang="en-US" dirty="0" err="1">
                <a:latin typeface="Monaco" pitchFamily="2" charset="0"/>
              </a:rPr>
              <a:t>ListNode</a:t>
            </a:r>
            <a:r>
              <a:rPr lang="en-US" dirty="0">
                <a:latin typeface="Monaco" pitchFamily="2" charset="0"/>
              </a:rPr>
              <a:t> </a:t>
            </a:r>
            <a:r>
              <a:rPr lang="en-US" dirty="0">
                <a:solidFill>
                  <a:srgbClr val="7E504F"/>
                </a:solidFill>
                <a:latin typeface="Monaco" pitchFamily="2" charset="0"/>
              </a:rPr>
              <a:t>next</a:t>
            </a:r>
            <a:r>
              <a:rPr lang="en-US" dirty="0">
                <a:latin typeface="Monaco" pitchFamily="2" charset="0"/>
              </a:rPr>
              <a:t> = </a:t>
            </a:r>
            <a:r>
              <a:rPr lang="en-US" dirty="0" err="1">
                <a:solidFill>
                  <a:srgbClr val="7E504F"/>
                </a:solidFill>
                <a:latin typeface="Monaco" pitchFamily="2" charset="0"/>
              </a:rPr>
              <a:t>cur</a:t>
            </a:r>
            <a:r>
              <a:rPr lang="en-US" dirty="0" err="1">
                <a:latin typeface="Monaco" pitchFamily="2" charset="0"/>
              </a:rPr>
              <a:t>.</a:t>
            </a:r>
            <a:r>
              <a:rPr lang="en-US" dirty="0" err="1">
                <a:solidFill>
                  <a:srgbClr val="0326CC"/>
                </a:solidFill>
                <a:latin typeface="Monaco" pitchFamily="2" charset="0"/>
              </a:rPr>
              <a:t>next</a:t>
            </a:r>
            <a:r>
              <a:rPr lang="en-US" dirty="0">
                <a:latin typeface="Monaco" pitchFamily="2" charset="0"/>
              </a:rPr>
              <a:t>;</a:t>
            </a:r>
          </a:p>
          <a:p>
            <a:pPr lvl="1"/>
            <a:endParaRPr lang="en-US" dirty="0">
              <a:latin typeface="Monaco" pitchFamily="2" charset="0"/>
            </a:endParaRPr>
          </a:p>
          <a:p>
            <a:pPr lvl="1"/>
            <a:r>
              <a:rPr lang="en-US" dirty="0"/>
              <a:t>if (next != null) {</a:t>
            </a:r>
          </a:p>
          <a:p>
            <a:pPr lvl="1"/>
            <a:r>
              <a:rPr lang="en-US" dirty="0">
                <a:solidFill>
                  <a:srgbClr val="7E504F"/>
                </a:solidFill>
                <a:latin typeface="Monaco" pitchFamily="2" charset="0"/>
              </a:rPr>
              <a:t>	</a:t>
            </a:r>
            <a:r>
              <a:rPr lang="en-US" dirty="0" err="1">
                <a:solidFill>
                  <a:srgbClr val="7E504F"/>
                </a:solidFill>
                <a:latin typeface="Monaco" pitchFamily="2" charset="0"/>
              </a:rPr>
              <a:t>s</a:t>
            </a:r>
            <a:r>
              <a:rPr lang="en-US" dirty="0" err="1">
                <a:latin typeface="Monaco" pitchFamily="2" charset="0"/>
              </a:rPr>
              <a:t>.add</a:t>
            </a:r>
            <a:r>
              <a:rPr lang="en-US" dirty="0">
                <a:latin typeface="Monaco" pitchFamily="2" charset="0"/>
              </a:rPr>
              <a:t>(</a:t>
            </a:r>
            <a:r>
              <a:rPr lang="en-US" dirty="0">
                <a:solidFill>
                  <a:srgbClr val="7E504F"/>
                </a:solidFill>
                <a:latin typeface="Monaco" pitchFamily="2" charset="0"/>
              </a:rPr>
              <a:t>next</a:t>
            </a:r>
            <a:r>
              <a:rPr lang="en-US" dirty="0">
                <a:latin typeface="Monaco" pitchFamily="2" charset="0"/>
              </a:rPr>
              <a:t>);</a:t>
            </a:r>
          </a:p>
          <a:p>
            <a:pPr lvl="1"/>
            <a:r>
              <a:rPr lang="en-US" dirty="0">
                <a:latin typeface="Monaco" pitchFamily="2" charset="0"/>
              </a:rPr>
              <a:t>}</a:t>
            </a:r>
          </a:p>
          <a:p>
            <a:pPr lvl="1"/>
            <a:r>
              <a:rPr lang="en-US" dirty="0" err="1">
                <a:solidFill>
                  <a:srgbClr val="7E504F"/>
                </a:solidFill>
                <a:latin typeface="Monaco" pitchFamily="2" charset="0"/>
              </a:rPr>
              <a:t>cur</a:t>
            </a:r>
            <a:r>
              <a:rPr lang="en-US" dirty="0" err="1">
                <a:latin typeface="Monaco" pitchFamily="2" charset="0"/>
              </a:rPr>
              <a:t>.</a:t>
            </a:r>
            <a:r>
              <a:rPr lang="en-US" dirty="0" err="1">
                <a:solidFill>
                  <a:srgbClr val="0326CC"/>
                </a:solidFill>
                <a:latin typeface="Monaco" pitchFamily="2" charset="0"/>
              </a:rPr>
              <a:t>down</a:t>
            </a:r>
            <a:r>
              <a:rPr lang="en-US" dirty="0">
                <a:latin typeface="Monaco" pitchFamily="2" charset="0"/>
              </a:rPr>
              <a:t> = </a:t>
            </a:r>
            <a:r>
              <a:rPr lang="en-US" dirty="0">
                <a:solidFill>
                  <a:srgbClr val="931A68"/>
                </a:solidFill>
                <a:latin typeface="Monaco" pitchFamily="2" charset="0"/>
              </a:rPr>
              <a:t>null</a:t>
            </a:r>
            <a:r>
              <a:rPr lang="en-US" dirty="0">
                <a:latin typeface="Monaco" pitchFamily="2" charset="0"/>
              </a:rPr>
              <a:t>;</a:t>
            </a:r>
          </a:p>
          <a:p>
            <a:pPr lvl="1"/>
            <a:r>
              <a:rPr lang="en-US" dirty="0" err="1">
                <a:solidFill>
                  <a:srgbClr val="7E504F"/>
                </a:solidFill>
                <a:latin typeface="Monaco" pitchFamily="2" charset="0"/>
              </a:rPr>
              <a:t>cur</a:t>
            </a:r>
            <a:r>
              <a:rPr lang="en-US" dirty="0" err="1">
                <a:latin typeface="Monaco" pitchFamily="2" charset="0"/>
              </a:rPr>
              <a:t>.</a:t>
            </a:r>
            <a:r>
              <a:rPr lang="en-US" dirty="0" err="1">
                <a:solidFill>
                  <a:srgbClr val="0326CC"/>
                </a:solidFill>
                <a:latin typeface="Monaco" pitchFamily="2" charset="0"/>
              </a:rPr>
              <a:t>next</a:t>
            </a:r>
            <a:r>
              <a:rPr lang="en-US" dirty="0">
                <a:latin typeface="Monaco" pitchFamily="2" charset="0"/>
              </a:rPr>
              <a:t> = </a:t>
            </a:r>
            <a:r>
              <a:rPr lang="en-US" dirty="0">
                <a:solidFill>
                  <a:srgbClr val="7E504F"/>
                </a:solidFill>
                <a:latin typeface="Monaco" pitchFamily="2" charset="0"/>
              </a:rPr>
              <a:t>down</a:t>
            </a:r>
            <a:r>
              <a:rPr lang="en-US" dirty="0">
                <a:latin typeface="Monaco" pitchFamily="2" charset="0"/>
              </a:rPr>
              <a:t>;</a:t>
            </a:r>
          </a:p>
          <a:p>
            <a:r>
              <a:rPr lang="en-US" dirty="0">
                <a:latin typeface="Monaco" pitchFamily="2" charset="0"/>
              </a:rPr>
              <a:t>}</a:t>
            </a:r>
            <a:endParaRPr lang="en-US" dirty="0">
              <a:effectLst/>
              <a:latin typeface="Monaco" pitchFamily="2" charset="0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61835F1-DECF-664A-A87C-B0B4D107C4CA}"/>
              </a:ext>
            </a:extLst>
          </p:cNvPr>
          <p:cNvSpPr/>
          <p:nvPr/>
        </p:nvSpPr>
        <p:spPr>
          <a:xfrm>
            <a:off x="3059832" y="409205"/>
            <a:ext cx="709432" cy="432048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Hans" dirty="0"/>
              <a:t>cur</a:t>
            </a:r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5D232BA-F45E-B040-8D6B-A668CF77898E}"/>
              </a:ext>
            </a:extLst>
          </p:cNvPr>
          <p:cNvSpPr/>
          <p:nvPr/>
        </p:nvSpPr>
        <p:spPr>
          <a:xfrm>
            <a:off x="7308304" y="1851670"/>
            <a:ext cx="901537" cy="432048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Hans" dirty="0"/>
              <a:t>next</a:t>
            </a:r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88D8265-B6F6-4149-B3F3-61910288790A}"/>
              </a:ext>
            </a:extLst>
          </p:cNvPr>
          <p:cNvSpPr/>
          <p:nvPr/>
        </p:nvSpPr>
        <p:spPr>
          <a:xfrm>
            <a:off x="4402605" y="409205"/>
            <a:ext cx="1049454" cy="432048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Hans" dirty="0"/>
              <a:t>down</a:t>
            </a:r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BA6ECAF-993A-9443-BF12-90A777507B24}"/>
              </a:ext>
            </a:extLst>
          </p:cNvPr>
          <p:cNvCxnSpPr>
            <a:cxnSpLocks/>
          </p:cNvCxnSpPr>
          <p:nvPr/>
        </p:nvCxnSpPr>
        <p:spPr>
          <a:xfrm>
            <a:off x="3769264" y="625229"/>
            <a:ext cx="58407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A10427C-1B8D-AE46-8AAD-A9EC54AF35E7}"/>
              </a:ext>
            </a:extLst>
          </p:cNvPr>
          <p:cNvCxnSpPr>
            <a:cxnSpLocks/>
          </p:cNvCxnSpPr>
          <p:nvPr/>
        </p:nvCxnSpPr>
        <p:spPr>
          <a:xfrm>
            <a:off x="3414548" y="841253"/>
            <a:ext cx="0" cy="504056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B7ED4F7-F501-5E42-90C2-202D396BA43F}"/>
              </a:ext>
            </a:extLst>
          </p:cNvPr>
          <p:cNvSpPr txBox="1"/>
          <p:nvPr/>
        </p:nvSpPr>
        <p:spPr>
          <a:xfrm>
            <a:off x="3082605" y="1408025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ans" dirty="0"/>
              <a:t>null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0C0E529-4D16-874B-AE73-F703C5BF25E9}"/>
              </a:ext>
            </a:extLst>
          </p:cNvPr>
          <p:cNvSpPr txBox="1"/>
          <p:nvPr/>
        </p:nvSpPr>
        <p:spPr>
          <a:xfrm>
            <a:off x="3626344" y="1254747"/>
            <a:ext cx="28007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Hans" dirty="0"/>
              <a:t>new</a:t>
            </a:r>
            <a:r>
              <a:rPr lang="zh-Hans" altLang="en-US" dirty="0"/>
              <a:t> </a:t>
            </a:r>
            <a:r>
              <a:rPr lang="en-US" altLang="zh-Hans" dirty="0"/>
              <a:t>cur</a:t>
            </a:r>
          </a:p>
          <a:p>
            <a:pPr algn="ctr"/>
            <a:r>
              <a:rPr lang="en-US" altLang="zh-Hans" dirty="0"/>
              <a:t>Now</a:t>
            </a:r>
            <a:r>
              <a:rPr lang="zh-Hans" altLang="en-US" dirty="0"/>
              <a:t> </a:t>
            </a:r>
            <a:r>
              <a:rPr lang="en-US" altLang="zh-Hans" dirty="0"/>
              <a:t>we</a:t>
            </a:r>
            <a:r>
              <a:rPr lang="zh-Hans" altLang="en-US" dirty="0"/>
              <a:t> </a:t>
            </a:r>
            <a:r>
              <a:rPr lang="en-US" altLang="zh-Hans" dirty="0"/>
              <a:t>are</a:t>
            </a:r>
            <a:r>
              <a:rPr lang="zh-Hans" altLang="en-US" dirty="0"/>
              <a:t> </a:t>
            </a:r>
            <a:r>
              <a:rPr lang="en-US" altLang="zh-Hans" dirty="0"/>
              <a:t>on</a:t>
            </a:r>
            <a:r>
              <a:rPr lang="zh-Hans" altLang="en-US" dirty="0"/>
              <a:t> </a:t>
            </a:r>
            <a:r>
              <a:rPr lang="en-US" altLang="zh-Hans" dirty="0"/>
              <a:t>child</a:t>
            </a:r>
            <a:r>
              <a:rPr lang="zh-Hans" altLang="en-US" dirty="0"/>
              <a:t> </a:t>
            </a:r>
            <a:r>
              <a:rPr lang="en-US" altLang="zh-Hans" dirty="0"/>
              <a:t>level</a:t>
            </a:r>
            <a:endParaRPr lang="en-US" dirty="0"/>
          </a:p>
        </p:txBody>
      </p:sp>
      <p:sp>
        <p:nvSpPr>
          <p:cNvPr id="10" name="Can 9">
            <a:extLst>
              <a:ext uri="{FF2B5EF4-FFF2-40B4-BE49-F238E27FC236}">
                <a16:creationId xmlns:a16="http://schemas.microsoft.com/office/drawing/2014/main" id="{DE1AF885-08CD-2A49-80D1-2FAEC3935CC6}"/>
              </a:ext>
            </a:extLst>
          </p:cNvPr>
          <p:cNvSpPr/>
          <p:nvPr/>
        </p:nvSpPr>
        <p:spPr>
          <a:xfrm>
            <a:off x="7452320" y="3012324"/>
            <a:ext cx="753441" cy="1491522"/>
          </a:xfrm>
          <a:prstGeom prst="can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/>
              <a:t>stack</a:t>
            </a:r>
            <a:endParaRPr lang="en-US" dirty="0"/>
          </a:p>
        </p:txBody>
      </p:sp>
      <p:sp>
        <p:nvSpPr>
          <p:cNvPr id="11" name="Up Arrow 10">
            <a:extLst>
              <a:ext uri="{FF2B5EF4-FFF2-40B4-BE49-F238E27FC236}">
                <a16:creationId xmlns:a16="http://schemas.microsoft.com/office/drawing/2014/main" id="{89F7D266-CC41-6148-B110-911951C75269}"/>
              </a:ext>
            </a:extLst>
          </p:cNvPr>
          <p:cNvSpPr/>
          <p:nvPr/>
        </p:nvSpPr>
        <p:spPr>
          <a:xfrm>
            <a:off x="4785670" y="922351"/>
            <a:ext cx="283324" cy="409639"/>
          </a:xfrm>
          <a:prstGeom prst="up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Down Arrow 11">
            <a:extLst>
              <a:ext uri="{FF2B5EF4-FFF2-40B4-BE49-F238E27FC236}">
                <a16:creationId xmlns:a16="http://schemas.microsoft.com/office/drawing/2014/main" id="{0F0E020E-72E7-6C4A-BC05-DA5C9D8DCAC3}"/>
              </a:ext>
            </a:extLst>
          </p:cNvPr>
          <p:cNvSpPr/>
          <p:nvPr/>
        </p:nvSpPr>
        <p:spPr>
          <a:xfrm>
            <a:off x="7596336" y="2427734"/>
            <a:ext cx="360040" cy="432048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ame 12">
            <a:extLst>
              <a:ext uri="{FF2B5EF4-FFF2-40B4-BE49-F238E27FC236}">
                <a16:creationId xmlns:a16="http://schemas.microsoft.com/office/drawing/2014/main" id="{14CCD42D-68AF-8943-980C-B063C6C6C434}"/>
              </a:ext>
            </a:extLst>
          </p:cNvPr>
          <p:cNvSpPr/>
          <p:nvPr/>
        </p:nvSpPr>
        <p:spPr>
          <a:xfrm>
            <a:off x="1434328" y="3123100"/>
            <a:ext cx="3960440" cy="1824914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115734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5261E0-9A26-8C4E-810C-68D735F5EC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0"/>
            <a:ext cx="9144000" cy="514287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0D1D43A-4C53-E644-985F-4947AAE81435}"/>
              </a:ext>
            </a:extLst>
          </p:cNvPr>
          <p:cNvSpPr/>
          <p:nvPr/>
        </p:nvSpPr>
        <p:spPr>
          <a:xfrm>
            <a:off x="1759607" y="3867894"/>
            <a:ext cx="572464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Han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When</a:t>
            </a:r>
            <a:r>
              <a:rPr lang="zh-Hans" alt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 </a:t>
            </a:r>
            <a:r>
              <a:rPr lang="en-US" altLang="zh-Han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we</a:t>
            </a:r>
            <a:r>
              <a:rPr lang="zh-Hans" alt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 </a:t>
            </a:r>
            <a:r>
              <a:rPr lang="en-US" altLang="zh-Han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see</a:t>
            </a:r>
            <a:r>
              <a:rPr lang="zh-Hans" alt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 </a:t>
            </a:r>
            <a:r>
              <a:rPr lang="en-US" altLang="zh-Han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92D05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tail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rgbClr val="92D050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3627656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290B450D-DD71-B149-88F4-7CDF735A2155}"/>
              </a:ext>
            </a:extLst>
          </p:cNvPr>
          <p:cNvSpPr/>
          <p:nvPr/>
        </p:nvSpPr>
        <p:spPr>
          <a:xfrm>
            <a:off x="7308304" y="1851670"/>
            <a:ext cx="901537" cy="432048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Hans" dirty="0"/>
              <a:t>next</a:t>
            </a:r>
            <a:endParaRPr lang="en-US" dirty="0"/>
          </a:p>
        </p:txBody>
      </p:sp>
      <p:sp>
        <p:nvSpPr>
          <p:cNvPr id="4" name="Can 3">
            <a:extLst>
              <a:ext uri="{FF2B5EF4-FFF2-40B4-BE49-F238E27FC236}">
                <a16:creationId xmlns:a16="http://schemas.microsoft.com/office/drawing/2014/main" id="{3C393FFB-AD03-B944-9DB1-ADA6F18A099D}"/>
              </a:ext>
            </a:extLst>
          </p:cNvPr>
          <p:cNvSpPr/>
          <p:nvPr/>
        </p:nvSpPr>
        <p:spPr>
          <a:xfrm>
            <a:off x="7452320" y="3012324"/>
            <a:ext cx="753441" cy="1491522"/>
          </a:xfrm>
          <a:prstGeom prst="can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/>
              <a:t>stack</a:t>
            </a:r>
            <a:endParaRPr lang="en-US" dirty="0"/>
          </a:p>
        </p:txBody>
      </p:sp>
      <p:sp>
        <p:nvSpPr>
          <p:cNvPr id="5" name="Down Arrow 4">
            <a:extLst>
              <a:ext uri="{FF2B5EF4-FFF2-40B4-BE49-F238E27FC236}">
                <a16:creationId xmlns:a16="http://schemas.microsoft.com/office/drawing/2014/main" id="{022CFE32-FA53-7E44-9CDF-62262F0013B1}"/>
              </a:ext>
            </a:extLst>
          </p:cNvPr>
          <p:cNvSpPr/>
          <p:nvPr/>
        </p:nvSpPr>
        <p:spPr>
          <a:xfrm rot="10800000">
            <a:off x="7596336" y="2427734"/>
            <a:ext cx="360040" cy="432048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B17756B-9ADB-3F43-91B3-FE0DCEC8A4EC}"/>
              </a:ext>
            </a:extLst>
          </p:cNvPr>
          <p:cNvSpPr/>
          <p:nvPr/>
        </p:nvSpPr>
        <p:spPr>
          <a:xfrm>
            <a:off x="5255568" y="1851670"/>
            <a:ext cx="720080" cy="432048"/>
          </a:xfrm>
          <a:prstGeom prst="ellipse">
            <a:avLst/>
          </a:prstGeom>
          <a:ln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Hans" dirty="0"/>
              <a:t>tail</a:t>
            </a:r>
            <a:endParaRPr lang="en-US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3AB3512-B22F-1D44-92F1-430024CFCD98}"/>
              </a:ext>
            </a:extLst>
          </p:cNvPr>
          <p:cNvCxnSpPr>
            <a:cxnSpLocks/>
          </p:cNvCxnSpPr>
          <p:nvPr/>
        </p:nvCxnSpPr>
        <p:spPr>
          <a:xfrm>
            <a:off x="5981783" y="2067694"/>
            <a:ext cx="125451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20436699-5B7D-E54A-B834-4F25E3366B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2643758"/>
            <a:ext cx="527050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8081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2BBCEFD-F2F3-D340-9C45-03241A9CAD1A}"/>
              </a:ext>
            </a:extLst>
          </p:cNvPr>
          <p:cNvSpPr/>
          <p:nvPr/>
        </p:nvSpPr>
        <p:spPr>
          <a:xfrm>
            <a:off x="1043608" y="2067694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lvl="1"/>
            <a:r>
              <a:rPr lang="en-US" dirty="0">
                <a:solidFill>
                  <a:srgbClr val="7E504F"/>
                </a:solidFill>
                <a:latin typeface="Monaco" pitchFamily="2" charset="0"/>
              </a:rPr>
              <a:t>cur</a:t>
            </a:r>
            <a:r>
              <a:rPr lang="en-US" dirty="0">
                <a:latin typeface="Monaco" pitchFamily="2" charset="0"/>
              </a:rPr>
              <a:t> = </a:t>
            </a:r>
            <a:r>
              <a:rPr lang="en-US" dirty="0">
                <a:solidFill>
                  <a:srgbClr val="7E504F"/>
                </a:solidFill>
                <a:latin typeface="Monaco" pitchFamily="2" charset="0"/>
              </a:rPr>
              <a:t>next</a:t>
            </a:r>
            <a:r>
              <a:rPr lang="en-US" dirty="0">
                <a:latin typeface="Monaco" pitchFamily="2" charset="0"/>
              </a:rPr>
              <a:t>;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290B450D-DD71-B149-88F4-7CDF735A2155}"/>
              </a:ext>
            </a:extLst>
          </p:cNvPr>
          <p:cNvSpPr/>
          <p:nvPr/>
        </p:nvSpPr>
        <p:spPr>
          <a:xfrm>
            <a:off x="7308304" y="1851670"/>
            <a:ext cx="901537" cy="432048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Hans" dirty="0"/>
              <a:t>cur</a:t>
            </a:r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B17756B-9ADB-3F43-91B3-FE0DCEC8A4EC}"/>
              </a:ext>
            </a:extLst>
          </p:cNvPr>
          <p:cNvSpPr/>
          <p:nvPr/>
        </p:nvSpPr>
        <p:spPr>
          <a:xfrm>
            <a:off x="5255568" y="1851670"/>
            <a:ext cx="720080" cy="432048"/>
          </a:xfrm>
          <a:prstGeom prst="ellipse">
            <a:avLst/>
          </a:prstGeom>
          <a:ln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Hans" dirty="0"/>
              <a:t>tail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BBC27A-C32C-7644-87A4-B3797414DC2A}"/>
              </a:ext>
            </a:extLst>
          </p:cNvPr>
          <p:cNvSpPr txBox="1"/>
          <p:nvPr/>
        </p:nvSpPr>
        <p:spPr>
          <a:xfrm>
            <a:off x="4932040" y="1266315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ans" dirty="0"/>
              <a:t>child</a:t>
            </a:r>
            <a:r>
              <a:rPr lang="zh-Hans" altLang="en-US" dirty="0"/>
              <a:t> </a:t>
            </a:r>
            <a:r>
              <a:rPr lang="en-US" altLang="zh-Hans" dirty="0"/>
              <a:t>level</a:t>
            </a:r>
            <a:endParaRPr lang="en-US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3AB3512-B22F-1D44-92F1-430024CFCD98}"/>
              </a:ext>
            </a:extLst>
          </p:cNvPr>
          <p:cNvCxnSpPr>
            <a:cxnSpLocks/>
          </p:cNvCxnSpPr>
          <p:nvPr/>
        </p:nvCxnSpPr>
        <p:spPr>
          <a:xfrm>
            <a:off x="5981783" y="2067694"/>
            <a:ext cx="125451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3CE6DEC-20E0-1E4C-83F8-969A4E5F971C}"/>
              </a:ext>
            </a:extLst>
          </p:cNvPr>
          <p:cNvSpPr txBox="1"/>
          <p:nvPr/>
        </p:nvSpPr>
        <p:spPr>
          <a:xfrm>
            <a:off x="7236296" y="1266315"/>
            <a:ext cx="1377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ans" dirty="0"/>
              <a:t>parent</a:t>
            </a:r>
            <a:r>
              <a:rPr lang="zh-Hans" altLang="en-US" dirty="0"/>
              <a:t> </a:t>
            </a:r>
            <a:r>
              <a:rPr lang="en-US" altLang="zh-Hans" dirty="0"/>
              <a:t>level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8A096E0-1BD4-064C-81FD-F295C0C2EB16}"/>
              </a:ext>
            </a:extLst>
          </p:cNvPr>
          <p:cNvSpPr/>
          <p:nvPr/>
        </p:nvSpPr>
        <p:spPr>
          <a:xfrm>
            <a:off x="1403648" y="2122275"/>
            <a:ext cx="1800200" cy="2860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187646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2FE9095-CFB1-AB44-8807-2378E95BE9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3" y="0"/>
            <a:ext cx="9135174" cy="51435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BC2F301-8EE3-5645-A6E5-2DDFE3F79E4A}"/>
              </a:ext>
            </a:extLst>
          </p:cNvPr>
          <p:cNvSpPr/>
          <p:nvPr/>
        </p:nvSpPr>
        <p:spPr>
          <a:xfrm>
            <a:off x="1979712" y="4083918"/>
            <a:ext cx="487825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altLang="zh-Hans" sz="5400" b="1" cap="none" spc="0" dirty="0">
                <a:ln/>
                <a:solidFill>
                  <a:srgbClr val="FFFF00"/>
                </a:solidFill>
                <a:effectLst/>
              </a:rPr>
              <a:t>Put</a:t>
            </a:r>
            <a:r>
              <a:rPr lang="zh-Hans" altLang="en-US" sz="5400" b="1" cap="none" spc="0" dirty="0">
                <a:ln/>
                <a:solidFill>
                  <a:srgbClr val="FFFF00"/>
                </a:solidFill>
                <a:effectLst/>
              </a:rPr>
              <a:t> </a:t>
            </a:r>
            <a:r>
              <a:rPr lang="en-US" altLang="zh-Hans" sz="5400" b="1" cap="none" spc="0" dirty="0">
                <a:ln/>
                <a:solidFill>
                  <a:srgbClr val="FFFF00"/>
                </a:solidFill>
                <a:effectLst/>
              </a:rPr>
              <a:t>it</a:t>
            </a:r>
            <a:r>
              <a:rPr lang="zh-Hans" altLang="en-US" sz="5400" b="1" cap="none" spc="0" dirty="0">
                <a:ln/>
                <a:solidFill>
                  <a:srgbClr val="FFFF00"/>
                </a:solidFill>
                <a:effectLst/>
              </a:rPr>
              <a:t> </a:t>
            </a:r>
            <a:r>
              <a:rPr lang="en-US" altLang="zh-Hans" sz="5400" b="1" cap="none" spc="0" dirty="0">
                <a:ln/>
                <a:solidFill>
                  <a:srgbClr val="FFFF00"/>
                </a:solidFill>
                <a:effectLst/>
              </a:rPr>
              <a:t>together</a:t>
            </a:r>
            <a:endParaRPr lang="en-US" sz="5400" b="1" cap="none" spc="0" dirty="0">
              <a:ln/>
              <a:solidFill>
                <a:srgbClr val="FFFF0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02183715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B8038C0-11C9-4340-97DD-E9F586D094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2160" y="915566"/>
            <a:ext cx="2738159" cy="315198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3603380-4412-F04E-B40C-D38034B063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1470"/>
            <a:ext cx="57277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25309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EABD5AB-13FA-C545-BFB2-1A058B720432}"/>
              </a:ext>
            </a:extLst>
          </p:cNvPr>
          <p:cNvSpPr/>
          <p:nvPr/>
        </p:nvSpPr>
        <p:spPr>
          <a:xfrm>
            <a:off x="1907704" y="555526"/>
            <a:ext cx="5616624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7B0C00"/>
                </a:solidFill>
                <a:latin typeface="Helvetica Neue" panose="02000503000000020004" pitchFamily="2" charset="0"/>
              </a:rPr>
              <a:t>XCode Spring Cloud </a:t>
            </a:r>
            <a:r>
              <a:rPr lang="zh-CN" altLang="en-US" sz="2400" dirty="0">
                <a:solidFill>
                  <a:srgbClr val="7B0C00"/>
                </a:solidFill>
                <a:latin typeface="Helvetica Neue" panose="02000503000000020004" pitchFamily="2" charset="0"/>
              </a:rPr>
              <a:t>课案文档：</a:t>
            </a:r>
            <a:endParaRPr lang="zh-CN" altLang="en-US" sz="2400" dirty="0">
              <a:solidFill>
                <a:srgbClr val="3E3E3E"/>
              </a:solidFill>
              <a:latin typeface="Helvetica Neue" panose="02000503000000020004" pitchFamily="2" charset="0"/>
            </a:endParaRPr>
          </a:p>
          <a:p>
            <a:pPr algn="ctr"/>
            <a:r>
              <a:rPr lang="en-US" sz="2400" u="sng" dirty="0">
                <a:solidFill>
                  <a:srgbClr val="7B0C00"/>
                </a:solidFill>
                <a:latin typeface="Helvetica Neue" panose="02000503000000020004" pitchFamily="2" charset="0"/>
                <a:hlinkClick r:id="rId2"/>
              </a:rPr>
              <a:t>https://quip.com/XPGSAX98Gb2q</a:t>
            </a:r>
            <a:endParaRPr lang="en-US" sz="2400" u="sng" dirty="0">
              <a:solidFill>
                <a:srgbClr val="7B0C00"/>
              </a:solidFill>
              <a:latin typeface="Helvetica Neue" panose="02000503000000020004" pitchFamily="2" charset="0"/>
            </a:endParaRPr>
          </a:p>
          <a:p>
            <a:pPr algn="ctr"/>
            <a:endParaRPr lang="en-US" sz="2400" dirty="0">
              <a:solidFill>
                <a:srgbClr val="3E3E3E"/>
              </a:solidFill>
              <a:latin typeface="Helvetica Neue" panose="02000503000000020004" pitchFamily="2" charset="0"/>
            </a:endParaRPr>
          </a:p>
          <a:p>
            <a:pPr algn="ctr"/>
            <a:r>
              <a:rPr lang="en-US" sz="2400" dirty="0">
                <a:solidFill>
                  <a:srgbClr val="7B0C00"/>
                </a:solidFill>
                <a:latin typeface="Helvetica Neue" panose="02000503000000020004" pitchFamily="2" charset="0"/>
              </a:rPr>
              <a:t>XCode 2018 </a:t>
            </a:r>
            <a:r>
              <a:rPr lang="zh-CN" altLang="en-US" sz="2400" dirty="0">
                <a:solidFill>
                  <a:srgbClr val="7B0C00"/>
                </a:solidFill>
                <a:latin typeface="Helvetica Neue" panose="02000503000000020004" pitchFamily="2" charset="0"/>
              </a:rPr>
              <a:t>课案文档：</a:t>
            </a:r>
            <a:endParaRPr lang="zh-CN" altLang="en-US" sz="2400" dirty="0">
              <a:solidFill>
                <a:srgbClr val="3E3E3E"/>
              </a:solidFill>
              <a:latin typeface="Helvetica Neue" panose="02000503000000020004" pitchFamily="2" charset="0"/>
            </a:endParaRPr>
          </a:p>
          <a:p>
            <a:pPr algn="ctr"/>
            <a:r>
              <a:rPr lang="zh-CN" altLang="en-US" sz="2400" dirty="0">
                <a:solidFill>
                  <a:srgbClr val="7B0C00"/>
                </a:solidFill>
                <a:latin typeface="Helvetica Neue" panose="02000503000000020004" pitchFamily="2" charset="0"/>
              </a:rPr>
              <a:t> </a:t>
            </a:r>
            <a:r>
              <a:rPr lang="en-US" sz="2400" u="sng" dirty="0">
                <a:solidFill>
                  <a:srgbClr val="7B0C00"/>
                </a:solidFill>
                <a:latin typeface="Helvetica Neue" panose="02000503000000020004" pitchFamily="2" charset="0"/>
              </a:rPr>
              <a:t>https://</a:t>
            </a:r>
            <a:r>
              <a:rPr lang="en-US" sz="2400" u="sng" dirty="0" err="1">
                <a:solidFill>
                  <a:srgbClr val="7B0C00"/>
                </a:solidFill>
                <a:latin typeface="Helvetica Neue" panose="02000503000000020004" pitchFamily="2" charset="0"/>
              </a:rPr>
              <a:t>quip.com</a:t>
            </a:r>
            <a:r>
              <a:rPr lang="en-US" sz="2400" u="sng" dirty="0">
                <a:solidFill>
                  <a:srgbClr val="7B0C00"/>
                </a:solidFill>
                <a:latin typeface="Helvetica Neue" panose="02000503000000020004" pitchFamily="2" charset="0"/>
              </a:rPr>
              <a:t>/E7FmAsFC3F2S</a:t>
            </a:r>
          </a:p>
          <a:p>
            <a:pPr algn="ctr"/>
            <a:endParaRPr lang="en-US" sz="2400" dirty="0">
              <a:solidFill>
                <a:srgbClr val="3E3E3E"/>
              </a:solidFill>
              <a:latin typeface="Helvetica Neue" panose="02000503000000020004" pitchFamily="2" charset="0"/>
            </a:endParaRPr>
          </a:p>
          <a:p>
            <a:pPr algn="ctr"/>
            <a:r>
              <a:rPr lang="en-US" sz="2400" dirty="0">
                <a:solidFill>
                  <a:srgbClr val="7B0C00"/>
                </a:solidFill>
                <a:latin typeface="Helvetica Neue" panose="02000503000000020004" pitchFamily="2" charset="0"/>
              </a:rPr>
              <a:t>XCode 2017 </a:t>
            </a:r>
            <a:r>
              <a:rPr lang="zh-CN" altLang="en-US" sz="2400" dirty="0">
                <a:solidFill>
                  <a:srgbClr val="7B0C00"/>
                </a:solidFill>
                <a:latin typeface="Helvetica Neue" panose="02000503000000020004" pitchFamily="2" charset="0"/>
              </a:rPr>
              <a:t>课案文档：</a:t>
            </a:r>
            <a:endParaRPr lang="zh-CN" altLang="en-US" sz="2400" dirty="0">
              <a:solidFill>
                <a:srgbClr val="3E3E3E"/>
              </a:solidFill>
              <a:latin typeface="Helvetica Neue" panose="02000503000000020004" pitchFamily="2" charset="0"/>
            </a:endParaRPr>
          </a:p>
          <a:p>
            <a:pPr algn="ctr"/>
            <a:r>
              <a:rPr lang="en-US" sz="2400" u="sng" dirty="0">
                <a:solidFill>
                  <a:srgbClr val="7B0C00"/>
                </a:solidFill>
                <a:latin typeface="Helvetica Neue" panose="02000503000000020004" pitchFamily="2" charset="0"/>
                <a:hlinkClick r:id="rId3"/>
              </a:rPr>
              <a:t>https://quip.com/aCoTAb1SQfnD</a:t>
            </a:r>
            <a:endParaRPr lang="en-US" sz="2400" u="sng" dirty="0">
              <a:solidFill>
                <a:srgbClr val="7B0C00"/>
              </a:solidFill>
              <a:latin typeface="Helvetica Neue" panose="02000503000000020004" pitchFamily="2" charset="0"/>
            </a:endParaRPr>
          </a:p>
          <a:p>
            <a:pPr algn="ctr"/>
            <a:endParaRPr lang="en-US" sz="2400" b="0" i="0" u="none" strike="noStrike" dirty="0">
              <a:solidFill>
                <a:srgbClr val="3E3E3E"/>
              </a:solidFill>
              <a:effectLst/>
              <a:latin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077080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刷痕banner矢量素材02.png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98239" y="577009"/>
            <a:ext cx="7120052" cy="2117890"/>
          </a:xfrm>
          <a:prstGeom prst="rect">
            <a:avLst/>
          </a:prstGeom>
        </p:spPr>
      </p:pic>
      <p:sp>
        <p:nvSpPr>
          <p:cNvPr id="4" name="TextBox 6"/>
          <p:cNvSpPr txBox="1"/>
          <p:nvPr/>
        </p:nvSpPr>
        <p:spPr>
          <a:xfrm>
            <a:off x="2304661" y="1212777"/>
            <a:ext cx="4716000" cy="846354"/>
          </a:xfrm>
          <a:prstGeom prst="rect">
            <a:avLst/>
          </a:prstGeom>
          <a:noFill/>
        </p:spPr>
        <p:txBody>
          <a:bodyPr wrap="square" lIns="0" rIns="0" rtlCol="0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/>
            <a:r>
              <a:rPr lang="en-US" altLang="zh-CN" sz="3600" b="1" spc="-150" dirty="0" err="1">
                <a:solidFill>
                  <a:schemeClr val="bg1"/>
                </a:solidFill>
                <a:latin typeface="+mj-ea"/>
                <a:ea typeface="+mj-ea"/>
              </a:rPr>
              <a:t>Xcode</a:t>
            </a:r>
            <a:r>
              <a:rPr lang="en-US" altLang="zh-CN" sz="3600" b="1" spc="-150" dirty="0">
                <a:solidFill>
                  <a:schemeClr val="bg1"/>
                </a:solidFill>
                <a:latin typeface="+mj-ea"/>
                <a:ea typeface="+mj-ea"/>
              </a:rPr>
              <a:t>  Career Service</a:t>
            </a:r>
            <a:endParaRPr lang="zh-CN" altLang="en-US" sz="3600" b="1" spc="-15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923928" y="3472650"/>
            <a:ext cx="4608512" cy="4177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Hans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有任何问题</a:t>
            </a: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，</a:t>
            </a:r>
            <a:r>
              <a:rPr lang="zh-Hans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请咨询</a:t>
            </a:r>
            <a:r>
              <a:rPr lang="zh-CN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zh-CN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  <a:hlinkClick r:id="rId5"/>
              </a:rPr>
              <a:t>xc0d3@outlook.com</a:t>
            </a:r>
            <a:r>
              <a:rPr lang="zh-CN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endParaRPr lang="en-US" sz="1600" b="1" dirty="0">
              <a:solidFill>
                <a:schemeClr val="tx1">
                  <a:lumMod val="50000"/>
                  <a:lumOff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8" name="Picture 2" descr="C:\Users\Administrator\Desktop\xcode订阅号二维码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4733" y="2859642"/>
            <a:ext cx="1872348" cy="1872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064341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F6BEF94-ABAD-2F4A-B15D-851FEDB6CF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E6C2A68-3DCA-9E4F-9D8F-299C065B88FC}"/>
              </a:ext>
            </a:extLst>
          </p:cNvPr>
          <p:cNvSpPr/>
          <p:nvPr/>
        </p:nvSpPr>
        <p:spPr>
          <a:xfrm>
            <a:off x="106707" y="2931790"/>
            <a:ext cx="8930586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谷歌难题</a:t>
            </a:r>
            <a:endParaRPr lang="en-US" altLang="zh-CN" sz="54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  <a:p>
            <a:pPr algn="ctr"/>
            <a:r>
              <a:rPr lang="en-US" altLang="zh-CN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Longest</a:t>
            </a:r>
            <a:r>
              <a:rPr lang="zh-CN" altLang="en-US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 </a:t>
            </a:r>
            <a:r>
              <a:rPr lang="en-US" altLang="zh-CN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M</a:t>
            </a:r>
            <a:r>
              <a:rPr lang="en-US" altLang="zh-Hans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ountain</a:t>
            </a:r>
            <a:r>
              <a:rPr lang="zh-Hans" altLang="en-US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 </a:t>
            </a:r>
            <a:r>
              <a:rPr lang="en-US" altLang="zh-Hans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in</a:t>
            </a:r>
            <a:r>
              <a:rPr lang="zh-Hans" altLang="en-US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 </a:t>
            </a:r>
            <a:r>
              <a:rPr lang="en-US" altLang="zh-Hans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Array</a:t>
            </a:r>
            <a:endParaRPr lang="en-US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095257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14917</TotalTime>
  <Words>3753</Words>
  <Application>Microsoft Macintosh PowerPoint</Application>
  <PresentationFormat>On-screen Show (16:9)</PresentationFormat>
  <Paragraphs>818</Paragraphs>
  <Slides>145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145</vt:i4>
      </vt:variant>
    </vt:vector>
  </HeadingPairs>
  <TitlesOfParts>
    <vt:vector size="154" baseType="lpstr">
      <vt:lpstr>inherit</vt:lpstr>
      <vt:lpstr>KaTeX_Main</vt:lpstr>
      <vt:lpstr>微软雅黑</vt:lpstr>
      <vt:lpstr>Open Sans</vt:lpstr>
      <vt:lpstr>Arial</vt:lpstr>
      <vt:lpstr>Calibri</vt:lpstr>
      <vt:lpstr>Helvetica Neue</vt:lpstr>
      <vt:lpstr>Monaco</vt:lpstr>
      <vt:lpstr>Office 主题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Administrator</dc:creator>
  <cp:lastModifiedBy>Xin Yao</cp:lastModifiedBy>
  <cp:revision>1338</cp:revision>
  <dcterms:created xsi:type="dcterms:W3CDTF">2014-06-17T10:01:34Z</dcterms:created>
  <dcterms:modified xsi:type="dcterms:W3CDTF">2019-07-20T08:50:24Z</dcterms:modified>
</cp:coreProperties>
</file>